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65" r:id="rId2"/>
    <p:sldId id="364" r:id="rId3"/>
    <p:sldId id="358" r:id="rId4"/>
    <p:sldId id="381" r:id="rId5"/>
    <p:sldId id="387" r:id="rId6"/>
    <p:sldId id="382" r:id="rId7"/>
    <p:sldId id="345" r:id="rId8"/>
    <p:sldId id="379" r:id="rId9"/>
    <p:sldId id="388" r:id="rId10"/>
    <p:sldId id="372" r:id="rId11"/>
    <p:sldId id="383" r:id="rId12"/>
    <p:sldId id="378" r:id="rId13"/>
    <p:sldId id="384" r:id="rId14"/>
    <p:sldId id="389" r:id="rId1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6" autoAdjust="0"/>
    <p:restoredTop sz="78044" autoAdjust="0"/>
  </p:normalViewPr>
  <p:slideViewPr>
    <p:cSldViewPr snapToObjects="1">
      <p:cViewPr>
        <p:scale>
          <a:sx n="98" d="100"/>
          <a:sy n="98" d="100"/>
        </p:scale>
        <p:origin x="600" y="-17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8D9FA-9D7F-4B7A-83FB-4E28E99BF16D}" type="datetimeFigureOut">
              <a:rPr lang="en-GB" smtClean="0"/>
              <a:t>06/11/2016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6FAAF-A31F-4087-B2CF-1043D7E016C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7759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F1E984-4BE7-1346-998E-D77B710163AA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66D27-DE86-DE4F-A3CF-9774D790597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8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66D27-DE86-DE4F-A3CF-9774D790597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14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Introduce amazing you!</a:t>
            </a:r>
            <a:r>
              <a:rPr lang="en-US" baseline="0" dirty="0"/>
              <a:t>  your role at </a:t>
            </a:r>
            <a:r>
              <a:rPr lang="en-US" baseline="0" dirty="0" err="1"/>
              <a:t>MyBnK</a:t>
            </a:r>
            <a:r>
              <a:rPr lang="en-US" baseline="0" dirty="0"/>
              <a:t> and your role at </a:t>
            </a:r>
            <a:r>
              <a:rPr lang="en-US" baseline="0" dirty="0" err="1"/>
              <a:t>ClearlySo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E3C56C-7C4B-4B6A-9438-255B909C9F8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82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err="1"/>
              <a:t>MyBank</a:t>
            </a:r>
            <a:r>
              <a:rPr lang="en-GB" baseline="0" dirty="0"/>
              <a:t> è leader </a:t>
            </a:r>
            <a:r>
              <a:rPr lang="en-GB" baseline="0" dirty="0" err="1"/>
              <a:t>nell’educazione</a:t>
            </a:r>
            <a:r>
              <a:rPr lang="en-GB" baseline="0" dirty="0"/>
              <a:t> </a:t>
            </a:r>
            <a:r>
              <a:rPr lang="en-GB" baseline="0" dirty="0" err="1"/>
              <a:t>caritatevole</a:t>
            </a:r>
            <a:r>
              <a:rPr lang="en-GB" baseline="0" dirty="0"/>
              <a:t> (no-profit): </a:t>
            </a:r>
            <a:r>
              <a:rPr lang="en-GB" baseline="0" dirty="0" err="1"/>
              <a:t>siamo</a:t>
            </a:r>
            <a:r>
              <a:rPr lang="en-GB" baseline="0" dirty="0"/>
              <a:t> </a:t>
            </a:r>
            <a:r>
              <a:rPr lang="en-GB" baseline="0" dirty="0" err="1"/>
              <a:t>convinti</a:t>
            </a:r>
            <a:r>
              <a:rPr lang="en-GB" baseline="0" dirty="0"/>
              <a:t> </a:t>
            </a:r>
            <a:r>
              <a:rPr lang="en-GB" baseline="0" dirty="0" err="1"/>
              <a:t>che</a:t>
            </a:r>
            <a:r>
              <a:rPr lang="en-GB" baseline="0" dirty="0"/>
              <a:t> </a:t>
            </a:r>
            <a:r>
              <a:rPr lang="en-GB" baseline="0" dirty="0" err="1"/>
              <a:t>i</a:t>
            </a:r>
            <a:r>
              <a:rPr lang="en-GB" baseline="0" dirty="0"/>
              <a:t> </a:t>
            </a:r>
            <a:r>
              <a:rPr lang="en-GB" baseline="0" dirty="0" err="1"/>
              <a:t>giovani</a:t>
            </a:r>
            <a:r>
              <a:rPr lang="en-GB" baseline="0" dirty="0"/>
              <a:t> </a:t>
            </a:r>
            <a:r>
              <a:rPr lang="en-GB" baseline="0" dirty="0" err="1"/>
              <a:t>vogliano</a:t>
            </a:r>
            <a:r>
              <a:rPr lang="en-GB" baseline="0" dirty="0"/>
              <a:t> e </a:t>
            </a:r>
            <a:r>
              <a:rPr lang="en-GB" baseline="0" dirty="0" err="1"/>
              <a:t>possano</a:t>
            </a:r>
            <a:r>
              <a:rPr lang="en-GB" baseline="0" dirty="0"/>
              <a:t> </a:t>
            </a:r>
            <a:r>
              <a:rPr lang="en-GB" baseline="0" dirty="0" err="1"/>
              <a:t>prendersi</a:t>
            </a:r>
            <a:r>
              <a:rPr lang="en-GB" baseline="0" dirty="0"/>
              <a:t> </a:t>
            </a:r>
            <a:r>
              <a:rPr lang="en-GB" baseline="0" dirty="0" err="1"/>
              <a:t>cura</a:t>
            </a:r>
            <a:r>
              <a:rPr lang="en-GB" baseline="0" dirty="0"/>
              <a:t> </a:t>
            </a:r>
            <a:r>
              <a:rPr lang="en-GB" baseline="0" dirty="0" err="1"/>
              <a:t>delle</a:t>
            </a:r>
            <a:r>
              <a:rPr lang="en-GB" baseline="0" dirty="0"/>
              <a:t> </a:t>
            </a:r>
            <a:r>
              <a:rPr lang="en-GB" baseline="0" dirty="0" err="1"/>
              <a:t>loro</a:t>
            </a:r>
            <a:r>
              <a:rPr lang="en-GB" baseline="0" dirty="0"/>
              <a:t> </a:t>
            </a:r>
            <a:r>
              <a:rPr lang="en-GB" baseline="0" dirty="0" err="1"/>
              <a:t>vite</a:t>
            </a:r>
            <a:r>
              <a:rPr lang="en-GB" baseline="0" dirty="0"/>
              <a:t> per </a:t>
            </a:r>
            <a:r>
              <a:rPr lang="en-GB" baseline="0" dirty="0" err="1"/>
              <a:t>aspirare</a:t>
            </a:r>
            <a:r>
              <a:rPr lang="en-GB" baseline="0" dirty="0"/>
              <a:t> ad un </a:t>
            </a:r>
            <a:r>
              <a:rPr lang="en-GB" baseline="0" dirty="0" err="1"/>
              <a:t>futuro</a:t>
            </a:r>
            <a:r>
              <a:rPr lang="en-GB" baseline="0" dirty="0"/>
              <a:t> </a:t>
            </a:r>
            <a:r>
              <a:rPr lang="en-GB" baseline="0" dirty="0" err="1"/>
              <a:t>migliore</a:t>
            </a:r>
            <a:r>
              <a:rPr lang="en-GB" baseline="0" dirty="0"/>
              <a:t>. </a:t>
            </a:r>
            <a:r>
              <a:rPr lang="en-GB" baseline="0" dirty="0" err="1"/>
              <a:t>Noi</a:t>
            </a:r>
            <a:r>
              <a:rPr lang="en-GB" baseline="0" dirty="0"/>
              <a:t> </a:t>
            </a:r>
            <a:r>
              <a:rPr lang="en-GB" baseline="0" dirty="0" err="1"/>
              <a:t>abbiamo</a:t>
            </a:r>
            <a:r>
              <a:rPr lang="en-GB" baseline="0" dirty="0"/>
              <a:t> </a:t>
            </a:r>
            <a:r>
              <a:rPr lang="en-GB" baseline="0" dirty="0" err="1"/>
              <a:t>avuto</a:t>
            </a:r>
            <a:r>
              <a:rPr lang="en-GB" baseline="0" dirty="0"/>
              <a:t> </a:t>
            </a:r>
            <a:r>
              <a:rPr lang="en-GB" baseline="0" dirty="0" err="1"/>
              <a:t>il</a:t>
            </a:r>
            <a:r>
              <a:rPr lang="en-GB" baseline="0" dirty="0"/>
              <a:t> </a:t>
            </a:r>
            <a:r>
              <a:rPr lang="en-GB" baseline="0" dirty="0" err="1"/>
              <a:t>priviliegio</a:t>
            </a:r>
            <a:r>
              <a:rPr lang="en-GB" baseline="0" dirty="0"/>
              <a:t> di </a:t>
            </a:r>
            <a:r>
              <a:rPr lang="en-GB" baseline="0" dirty="0" err="1"/>
              <a:t>vedere</a:t>
            </a:r>
            <a:r>
              <a:rPr lang="en-GB" baseline="0" dirty="0"/>
              <a:t> </a:t>
            </a:r>
            <a:r>
              <a:rPr lang="en-GB" baseline="0" dirty="0" err="1"/>
              <a:t>questo</a:t>
            </a:r>
            <a:r>
              <a:rPr lang="en-GB" baseline="0" dirty="0"/>
              <a:t> in prima persona da ben </a:t>
            </a:r>
            <a:r>
              <a:rPr lang="en-GB" baseline="0" dirty="0" err="1"/>
              <a:t>nove</a:t>
            </a:r>
            <a:r>
              <a:rPr lang="en-GB" baseline="0" dirty="0"/>
              <a:t> </a:t>
            </a:r>
            <a:r>
              <a:rPr lang="en-GB" baseline="0" dirty="0" err="1"/>
              <a:t>anni</a:t>
            </a:r>
            <a:r>
              <a:rPr lang="en-GB" baseline="0" dirty="0"/>
              <a:t>.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66D27-DE86-DE4F-A3CF-9774D790597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199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err="1"/>
              <a:t>Abbiamo</a:t>
            </a:r>
            <a:r>
              <a:rPr lang="en-GB" baseline="0" dirty="0"/>
              <a:t> </a:t>
            </a:r>
            <a:r>
              <a:rPr lang="en-GB" baseline="0" dirty="0" err="1"/>
              <a:t>messo</a:t>
            </a:r>
            <a:r>
              <a:rPr lang="en-GB" baseline="0" dirty="0"/>
              <a:t> </a:t>
            </a:r>
            <a:r>
              <a:rPr lang="en-GB" baseline="0" dirty="0" err="1"/>
              <a:t>i</a:t>
            </a:r>
            <a:r>
              <a:rPr lang="en-GB" baseline="0" dirty="0"/>
              <a:t> </a:t>
            </a:r>
            <a:r>
              <a:rPr lang="en-GB" baseline="0" dirty="0" err="1"/>
              <a:t>giovani</a:t>
            </a:r>
            <a:r>
              <a:rPr lang="en-GB" baseline="0" dirty="0"/>
              <a:t> al </a:t>
            </a:r>
            <a:r>
              <a:rPr lang="en-GB" baseline="0" dirty="0" err="1"/>
              <a:t>centro</a:t>
            </a:r>
            <a:r>
              <a:rPr lang="en-GB" baseline="0" dirty="0"/>
              <a:t> </a:t>
            </a:r>
            <a:r>
              <a:rPr lang="en-GB" baseline="0" dirty="0" err="1"/>
              <a:t>della</a:t>
            </a:r>
            <a:r>
              <a:rPr lang="en-GB" baseline="0" dirty="0"/>
              <a:t> nostra </a:t>
            </a:r>
            <a:r>
              <a:rPr lang="en-GB" baseline="0" dirty="0" err="1"/>
              <a:t>organizzazione</a:t>
            </a:r>
            <a:r>
              <a:rPr lang="en-GB" baseline="0" dirty="0"/>
              <a:t> e con </a:t>
            </a:r>
            <a:r>
              <a:rPr lang="en-GB" baseline="0" dirty="0" err="1"/>
              <a:t>loro</a:t>
            </a:r>
            <a:r>
              <a:rPr lang="en-GB" baseline="0" dirty="0"/>
              <a:t> </a:t>
            </a:r>
            <a:r>
              <a:rPr lang="en-GB" baseline="0" dirty="0" err="1"/>
              <a:t>gli</a:t>
            </a:r>
            <a:r>
              <a:rPr lang="en-GB" baseline="0" dirty="0"/>
              <a:t> </a:t>
            </a:r>
            <a:r>
              <a:rPr lang="en-GB" baseline="0" dirty="0" err="1"/>
              <a:t>insegnanti</a:t>
            </a:r>
            <a:r>
              <a:rPr lang="en-GB" baseline="0" dirty="0"/>
              <a:t> e </a:t>
            </a:r>
            <a:r>
              <a:rPr lang="en-GB" baseline="0" dirty="0" err="1"/>
              <a:t>specialisti</a:t>
            </a:r>
            <a:r>
              <a:rPr lang="en-GB" baseline="0" dirty="0"/>
              <a:t> </a:t>
            </a:r>
            <a:r>
              <a:rPr lang="en-GB" baseline="0" dirty="0" err="1"/>
              <a:t>dell’educazione</a:t>
            </a:r>
            <a:r>
              <a:rPr lang="en-GB" baseline="0" dirty="0"/>
              <a:t> </a:t>
            </a:r>
            <a:r>
              <a:rPr lang="en-GB" baseline="0" dirty="0" err="1"/>
              <a:t>abbiamo</a:t>
            </a:r>
            <a:r>
              <a:rPr lang="en-GB" baseline="0" dirty="0"/>
              <a:t> </a:t>
            </a:r>
            <a:r>
              <a:rPr lang="en-GB" baseline="0" dirty="0" err="1"/>
              <a:t>creato</a:t>
            </a:r>
            <a:r>
              <a:rPr lang="en-GB" baseline="0" dirty="0"/>
              <a:t> </a:t>
            </a:r>
            <a:r>
              <a:rPr lang="en-GB" baseline="0" dirty="0" err="1"/>
              <a:t>negli</a:t>
            </a:r>
            <a:r>
              <a:rPr lang="en-GB" baseline="0" dirty="0"/>
              <a:t> </a:t>
            </a:r>
            <a:r>
              <a:rPr lang="en-GB" baseline="0" dirty="0" err="1"/>
              <a:t>anni</a:t>
            </a:r>
            <a:r>
              <a:rPr lang="en-GB" baseline="0" dirty="0"/>
              <a:t> </a:t>
            </a:r>
            <a:r>
              <a:rPr lang="en-GB" baseline="0" dirty="0" err="1"/>
              <a:t>una</a:t>
            </a:r>
            <a:r>
              <a:rPr lang="en-GB" baseline="0" dirty="0"/>
              <a:t> </a:t>
            </a:r>
            <a:r>
              <a:rPr lang="en-GB" baseline="0" dirty="0" err="1"/>
              <a:t>serie</a:t>
            </a:r>
            <a:r>
              <a:rPr lang="en-GB" baseline="0" dirty="0"/>
              <a:t> di </a:t>
            </a:r>
            <a:r>
              <a:rPr lang="en-GB" baseline="0" dirty="0" err="1"/>
              <a:t>programmi</a:t>
            </a:r>
            <a:r>
              <a:rPr lang="en-GB" baseline="0" dirty="0"/>
              <a:t> ad alto </a:t>
            </a:r>
            <a:r>
              <a:rPr lang="en-GB" baseline="0" dirty="0" err="1"/>
              <a:t>impatto</a:t>
            </a:r>
            <a:r>
              <a:rPr lang="en-GB" baseline="0" dirty="0"/>
              <a:t>, </a:t>
            </a:r>
            <a:r>
              <a:rPr lang="en-GB" baseline="0" dirty="0" err="1"/>
              <a:t>innovativi</a:t>
            </a:r>
            <a:r>
              <a:rPr lang="en-GB" baseline="0" dirty="0"/>
              <a:t> e </a:t>
            </a:r>
            <a:r>
              <a:rPr lang="en-GB" baseline="0" dirty="0" err="1"/>
              <a:t>dalla</a:t>
            </a:r>
            <a:r>
              <a:rPr lang="en-GB" baseline="0" dirty="0"/>
              <a:t> </a:t>
            </a:r>
            <a:r>
              <a:rPr lang="en-GB" baseline="0" dirty="0" err="1"/>
              <a:t>grande</a:t>
            </a:r>
            <a:r>
              <a:rPr lang="en-GB" baseline="0" dirty="0"/>
              <a:t> </a:t>
            </a:r>
            <a:r>
              <a:rPr lang="en-GB" baseline="0" dirty="0" err="1"/>
              <a:t>energia</a:t>
            </a:r>
            <a:r>
              <a:rPr lang="en-GB" baseline="0" dirty="0"/>
              <a:t>. Ad </a:t>
            </a:r>
            <a:r>
              <a:rPr lang="en-GB" baseline="0" dirty="0" err="1"/>
              <a:t>oggi</a:t>
            </a:r>
            <a:r>
              <a:rPr lang="en-GB" baseline="0" dirty="0"/>
              <a:t> </a:t>
            </a:r>
            <a:r>
              <a:rPr lang="en-GB" baseline="0" dirty="0" err="1"/>
              <a:t>abbiamo</a:t>
            </a:r>
            <a:r>
              <a:rPr lang="en-GB" baseline="0" dirty="0"/>
              <a:t> </a:t>
            </a:r>
            <a:r>
              <a:rPr lang="en-GB" baseline="0" dirty="0" err="1"/>
              <a:t>avuto</a:t>
            </a:r>
            <a:r>
              <a:rPr lang="en-GB" baseline="0" dirty="0"/>
              <a:t> </a:t>
            </a:r>
            <a:r>
              <a:rPr lang="en-GB" baseline="0" dirty="0" err="1"/>
              <a:t>il</a:t>
            </a:r>
            <a:r>
              <a:rPr lang="en-GB" baseline="0" dirty="0"/>
              <a:t> </a:t>
            </a:r>
            <a:r>
              <a:rPr lang="en-GB" baseline="0" dirty="0" err="1"/>
              <a:t>piacere</a:t>
            </a:r>
            <a:r>
              <a:rPr lang="en-GB" baseline="0" dirty="0"/>
              <a:t> di </a:t>
            </a:r>
            <a:r>
              <a:rPr lang="en-GB" baseline="0" dirty="0" err="1"/>
              <a:t>lavorare</a:t>
            </a:r>
            <a:r>
              <a:rPr lang="en-GB" baseline="0" dirty="0"/>
              <a:t> con </a:t>
            </a:r>
            <a:r>
              <a:rPr lang="en-GB" baseline="0" dirty="0" err="1"/>
              <a:t>oltre</a:t>
            </a:r>
            <a:r>
              <a:rPr lang="en-GB" baseline="0" dirty="0"/>
              <a:t> 160000 </a:t>
            </a:r>
            <a:r>
              <a:rPr lang="en-GB" baseline="0" dirty="0" err="1"/>
              <a:t>giovani</a:t>
            </a:r>
            <a:r>
              <a:rPr lang="en-GB" baseline="0" dirty="0"/>
              <a:t> e ben 750 </a:t>
            </a:r>
            <a:r>
              <a:rPr lang="en-GB" baseline="0" dirty="0" err="1"/>
              <a:t>organizzazioni</a:t>
            </a:r>
            <a:r>
              <a:rPr lang="en-GB" baseline="0" dirty="0"/>
              <a:t> </a:t>
            </a:r>
            <a:r>
              <a:rPr lang="en-GB" baseline="0" dirty="0" err="1"/>
              <a:t>giovanili</a:t>
            </a:r>
            <a:r>
              <a:rPr lang="en-GB" baseline="0" dirty="0"/>
              <a:t> </a:t>
            </a:r>
            <a:r>
              <a:rPr lang="en-GB" baseline="0" dirty="0" err="1"/>
              <a:t>inglesi</a:t>
            </a:r>
            <a:r>
              <a:rPr lang="en-GB" baseline="0" dirty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66D27-DE86-DE4F-A3CF-9774D790597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199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GB" b="1" dirty="0"/>
              <a:t>MONEY</a:t>
            </a:r>
            <a:r>
              <a:rPr lang="en-GB" b="1" baseline="0" dirty="0"/>
              <a:t> TWIST –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Money Twist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approccia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materia finanziaria in una maniera non</a:t>
            </a:r>
            <a:r>
              <a:rPr lang="it-IT" sz="1200" b="0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complicata di modo che i giovani possano discuterne e possano venirne a contatto attraverso giochi di gruppo, video su determinati casi, essendo fisicamente coinvolti in attività di insegnamento.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partecipanti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incoraggiati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fornire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personale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vista e ad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analizzare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criticamente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finanziari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giovani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adulti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devono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confrontarsi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così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prendere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considerazione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stessi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futuri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finanziari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laboratori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strutturati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maniera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giovani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comincino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tenere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considerazione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finanze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momento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futuro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medio 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lungo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termine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Ognuna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delle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tratta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seguenti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 dirty="0"/>
              <a:t>My Money</a:t>
            </a:r>
            <a:r>
              <a:rPr lang="en-GB" sz="1200" dirty="0"/>
              <a:t>: </a:t>
            </a:r>
            <a:r>
              <a:rPr lang="en-GB" sz="1200" dirty="0" err="1"/>
              <a:t>tasse</a:t>
            </a:r>
            <a:r>
              <a:rPr lang="en-GB" sz="1200" dirty="0"/>
              <a:t>, </a:t>
            </a:r>
            <a:r>
              <a:rPr lang="en-GB" sz="1200" dirty="0" err="1"/>
              <a:t>salari</a:t>
            </a:r>
            <a:r>
              <a:rPr lang="en-GB" sz="1200" dirty="0"/>
              <a:t>, </a:t>
            </a:r>
            <a:r>
              <a:rPr lang="en-GB" sz="1200" dirty="0" err="1"/>
              <a:t>assicurazione</a:t>
            </a:r>
            <a:r>
              <a:rPr lang="en-GB" sz="1200" dirty="0"/>
              <a:t> </a:t>
            </a:r>
            <a:r>
              <a:rPr lang="en-GB" sz="1200" dirty="0" err="1"/>
              <a:t>nazionale</a:t>
            </a:r>
            <a:r>
              <a:rPr lang="en-GB" sz="1200" dirty="0"/>
              <a:t>, </a:t>
            </a:r>
            <a:r>
              <a:rPr lang="en-GB" sz="1200" dirty="0" err="1"/>
              <a:t>gestione</a:t>
            </a:r>
            <a:r>
              <a:rPr lang="en-GB" sz="1200" dirty="0"/>
              <a:t> </a:t>
            </a:r>
            <a:r>
              <a:rPr lang="en-GB" sz="1200" dirty="0" err="1"/>
              <a:t>della</a:t>
            </a:r>
            <a:r>
              <a:rPr lang="en-GB" sz="1200" dirty="0"/>
              <a:t> </a:t>
            </a:r>
            <a:r>
              <a:rPr lang="en-GB" sz="1200" dirty="0" err="1"/>
              <a:t>spesa</a:t>
            </a:r>
            <a:r>
              <a:rPr lang="en-GB" sz="1200" dirty="0"/>
              <a:t>, </a:t>
            </a:r>
            <a:r>
              <a:rPr lang="en-GB" sz="1200" dirty="0" err="1"/>
              <a:t>salario</a:t>
            </a:r>
            <a:r>
              <a:rPr lang="en-GB" sz="1200" dirty="0"/>
              <a:t> </a:t>
            </a:r>
            <a:r>
              <a:rPr lang="en-GB" sz="1200" dirty="0" err="1"/>
              <a:t>minimo</a:t>
            </a:r>
            <a:r>
              <a:rPr lang="en-GB" sz="1200" dirty="0"/>
              <a:t>, </a:t>
            </a:r>
            <a:r>
              <a:rPr lang="en-GB" sz="1200" dirty="0" err="1"/>
              <a:t>pensione</a:t>
            </a:r>
            <a:r>
              <a:rPr lang="en-GB" sz="1200" dirty="0"/>
              <a:t> per </a:t>
            </a:r>
            <a:r>
              <a:rPr lang="en-GB" sz="1200" dirty="0" err="1"/>
              <a:t>lavoratori</a:t>
            </a:r>
            <a:r>
              <a:rPr lang="en-GB" sz="1200" dirty="0"/>
              <a:t> </a:t>
            </a:r>
            <a:r>
              <a:rPr lang="en-GB" sz="1200" dirty="0" err="1"/>
              <a:t>autonomi</a:t>
            </a:r>
            <a:r>
              <a:rPr lang="en-GB" sz="1200" dirty="0"/>
              <a:t> e </a:t>
            </a:r>
            <a:r>
              <a:rPr lang="en-GB" sz="1200" dirty="0" err="1"/>
              <a:t>carriere</a:t>
            </a:r>
            <a:r>
              <a:rPr lang="en-GB" sz="12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 dirty="0"/>
              <a:t>My choices</a:t>
            </a:r>
            <a:r>
              <a:rPr lang="en-GB" sz="1200" dirty="0"/>
              <a:t>: </a:t>
            </a:r>
            <a:r>
              <a:rPr lang="en-GB" sz="1200" dirty="0" err="1"/>
              <a:t>necessità</a:t>
            </a:r>
            <a:r>
              <a:rPr lang="en-GB" sz="1200" dirty="0"/>
              <a:t> e </a:t>
            </a:r>
            <a:r>
              <a:rPr lang="en-GB" sz="1200" dirty="0" err="1"/>
              <a:t>volontà</a:t>
            </a:r>
            <a:r>
              <a:rPr lang="en-GB" sz="1200" dirty="0"/>
              <a:t>, </a:t>
            </a:r>
            <a:r>
              <a:rPr lang="en-GB" sz="1200" dirty="0" err="1"/>
              <a:t>scelte</a:t>
            </a:r>
            <a:r>
              <a:rPr lang="en-GB" sz="1200" dirty="0"/>
              <a:t> di vita,</a:t>
            </a:r>
            <a:r>
              <a:rPr lang="en-GB" sz="1200" baseline="0" dirty="0"/>
              <a:t> </a:t>
            </a:r>
            <a:r>
              <a:rPr lang="en-GB" sz="1200" dirty="0"/>
              <a:t>budgeting, </a:t>
            </a:r>
            <a:r>
              <a:rPr lang="en-GB" sz="1200" dirty="0" err="1"/>
              <a:t>costi</a:t>
            </a:r>
            <a:r>
              <a:rPr lang="en-GB" sz="1200" baseline="0" dirty="0"/>
              <a:t> di </a:t>
            </a:r>
            <a:r>
              <a:rPr lang="en-GB" sz="1200" baseline="0" dirty="0" err="1"/>
              <a:t>affitto</a:t>
            </a:r>
            <a:r>
              <a:rPr lang="en-GB" sz="1200" baseline="0" dirty="0"/>
              <a:t>, </a:t>
            </a:r>
            <a:r>
              <a:rPr lang="en-GB" sz="1200" baseline="0" dirty="0" err="1"/>
              <a:t>assicurazione</a:t>
            </a:r>
            <a:r>
              <a:rPr lang="en-GB" sz="1200" dirty="0"/>
              <a:t>, </a:t>
            </a:r>
            <a:r>
              <a:rPr lang="en-GB" sz="1200" dirty="0" err="1"/>
              <a:t>pensioni</a:t>
            </a:r>
            <a:r>
              <a:rPr lang="en-GB" sz="1200" dirty="0"/>
              <a:t>, </a:t>
            </a:r>
            <a:r>
              <a:rPr lang="en-GB" sz="1200" dirty="0" err="1"/>
              <a:t>investimenti</a:t>
            </a:r>
            <a:r>
              <a:rPr lang="en-GB" sz="1200" dirty="0"/>
              <a:t>, </a:t>
            </a:r>
            <a:r>
              <a:rPr lang="en-GB" sz="1200" dirty="0" err="1"/>
              <a:t>rischi</a:t>
            </a:r>
            <a:r>
              <a:rPr lang="en-GB" sz="1200" dirty="0"/>
              <a:t> e </a:t>
            </a:r>
            <a:r>
              <a:rPr lang="en-GB" sz="1200" dirty="0" err="1"/>
              <a:t>risparmi</a:t>
            </a:r>
            <a:r>
              <a:rPr lang="en-GB" sz="12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Il </a:t>
            </a:r>
            <a:r>
              <a:rPr lang="en-GB" sz="1200" dirty="0" err="1"/>
              <a:t>mio</a:t>
            </a:r>
            <a:r>
              <a:rPr lang="en-GB" sz="1200" dirty="0"/>
              <a:t> </a:t>
            </a:r>
            <a:r>
              <a:rPr lang="en-GB" sz="1200" dirty="0" err="1"/>
              <a:t>futuro</a:t>
            </a:r>
            <a:r>
              <a:rPr lang="en-GB" sz="1200" dirty="0"/>
              <a:t>: </a:t>
            </a:r>
            <a:r>
              <a:rPr lang="en-GB" sz="1200" dirty="0" err="1"/>
              <a:t>interesse</a:t>
            </a:r>
            <a:r>
              <a:rPr lang="en-GB" sz="1200" dirty="0"/>
              <a:t>,</a:t>
            </a:r>
            <a:r>
              <a:rPr lang="en-GB" sz="1200" baseline="0" dirty="0"/>
              <a:t> termini </a:t>
            </a:r>
            <a:r>
              <a:rPr lang="en-GB" sz="1200" baseline="0" dirty="0" err="1"/>
              <a:t>bancari</a:t>
            </a:r>
            <a:r>
              <a:rPr lang="en-GB" sz="1200" baseline="0" dirty="0"/>
              <a:t>, </a:t>
            </a:r>
            <a:r>
              <a:rPr lang="en-GB" sz="1200" baseline="0" dirty="0" err="1"/>
              <a:t>conti</a:t>
            </a:r>
            <a:r>
              <a:rPr lang="en-GB" sz="1200" baseline="0" dirty="0"/>
              <a:t> </a:t>
            </a:r>
            <a:r>
              <a:rPr lang="en-GB" sz="1200" baseline="0" dirty="0" err="1"/>
              <a:t>correnti</a:t>
            </a:r>
            <a:r>
              <a:rPr lang="en-GB" sz="1200" baseline="0" dirty="0"/>
              <a:t> e </a:t>
            </a:r>
            <a:r>
              <a:rPr lang="en-GB" sz="1200" baseline="0" dirty="0" err="1"/>
              <a:t>conto</a:t>
            </a:r>
            <a:r>
              <a:rPr lang="en-GB" sz="1200" baseline="0" dirty="0"/>
              <a:t> </a:t>
            </a:r>
            <a:r>
              <a:rPr lang="en-GB" sz="1200" baseline="0" dirty="0" err="1"/>
              <a:t>risparmio</a:t>
            </a:r>
            <a:r>
              <a:rPr lang="en-GB" sz="1200" baseline="0" dirty="0"/>
              <a:t>, </a:t>
            </a:r>
            <a:r>
              <a:rPr lang="en-GB" sz="1200" baseline="0" dirty="0" err="1"/>
              <a:t>flusso</a:t>
            </a:r>
            <a:r>
              <a:rPr lang="en-GB" sz="1200" baseline="0" dirty="0"/>
              <a:t> </a:t>
            </a:r>
            <a:r>
              <a:rPr lang="en-GB" sz="1200" baseline="0" dirty="0" err="1"/>
              <a:t>monetario</a:t>
            </a:r>
            <a:r>
              <a:rPr lang="en-GB" sz="1200" baseline="0" dirty="0"/>
              <a:t>, </a:t>
            </a:r>
            <a:r>
              <a:rPr lang="en-GB" sz="1200" baseline="0" dirty="0" err="1"/>
              <a:t>scelta</a:t>
            </a:r>
            <a:r>
              <a:rPr lang="en-GB" sz="1200" baseline="0" dirty="0"/>
              <a:t> </a:t>
            </a:r>
            <a:r>
              <a:rPr lang="en-GB" sz="1200" baseline="0" dirty="0" err="1"/>
              <a:t>dei</a:t>
            </a:r>
            <a:r>
              <a:rPr lang="en-GB" sz="1200" baseline="0" dirty="0"/>
              <a:t> </a:t>
            </a:r>
            <a:r>
              <a:rPr lang="en-GB" sz="1200" baseline="0" dirty="0" err="1"/>
              <a:t>consumatori</a:t>
            </a:r>
            <a:r>
              <a:rPr lang="en-GB" sz="1200" baseline="0" dirty="0"/>
              <a:t>, </a:t>
            </a:r>
            <a:r>
              <a:rPr lang="en-GB" sz="1200" baseline="0" dirty="0" err="1"/>
              <a:t>forme</a:t>
            </a:r>
            <a:r>
              <a:rPr lang="en-GB" sz="1200" baseline="0" dirty="0"/>
              <a:t> di </a:t>
            </a:r>
            <a:r>
              <a:rPr lang="en-GB" sz="1200" baseline="0" dirty="0" err="1"/>
              <a:t>pagamento</a:t>
            </a:r>
            <a:r>
              <a:rPr lang="en-GB" sz="1200" baseline="0" dirty="0"/>
              <a:t>, </a:t>
            </a:r>
            <a:r>
              <a:rPr lang="en-GB" sz="1200" baseline="0" dirty="0" err="1"/>
              <a:t>prestiti</a:t>
            </a:r>
            <a:r>
              <a:rPr lang="en-GB" sz="1200" baseline="0" dirty="0"/>
              <a:t>, </a:t>
            </a:r>
            <a:r>
              <a:rPr lang="en-GB" sz="1200" baseline="0" dirty="0" err="1"/>
              <a:t>crediti</a:t>
            </a:r>
            <a:r>
              <a:rPr lang="en-GB" sz="1200" baseline="0" dirty="0"/>
              <a:t> e </a:t>
            </a:r>
            <a:r>
              <a:rPr lang="en-GB" sz="1200" baseline="0" dirty="0" err="1"/>
              <a:t>debiti</a:t>
            </a:r>
            <a:r>
              <a:rPr lang="en-GB" sz="1200" baseline="0" dirty="0"/>
              <a:t>. </a:t>
            </a:r>
            <a:endParaRPr lang="en-GB" sz="1200" dirty="0"/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MONEY WORKS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Giovani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adulti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auto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sostenersi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quasi,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necessitano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sempre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nozioni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sulla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gestione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economica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poter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sopravvivere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sulle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azioni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poter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intraprendere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nell’immediato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Alcuni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giovani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talvolta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scarsa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confidenza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la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gestione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denaro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Money Works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rappresenta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forte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elemento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sfida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verso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atteggiamenti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negativi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motivazione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credere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se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stessi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aspirazione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guardare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avanti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finaziariamente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intraprendenti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Attagliato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appositamente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gruppo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obiettivo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Traget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Group) 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basato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sulle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esperienze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personali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relative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gestione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denaro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insieme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individuiamo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interpretazoni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errate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le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cattve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abitudini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finanziarie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giovani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al fine di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ostacoli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verso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vita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indipendente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intrappolati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debiti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combattono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quotidianamente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della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vita.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Money Works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combina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attivita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esempi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condivide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storie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esperienze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personali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I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contenuti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delle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molto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flessibili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fine di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adattarsi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necessita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degli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circostanze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UNIDOSH -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 Dosh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omnicomprensiva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della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monetaria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livello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universitario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partecipanti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incoraggiati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fare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riferimento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particolari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situazioni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visualizzare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stile di vita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all’interno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mondo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universitario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effettuare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controllo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valutazione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realistica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della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situazione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finanziaria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cui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Il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laboratorio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e’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strutturato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fine di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consentire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giovani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pianificare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anticipo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valutare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scelte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dovranno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effettuare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all’interno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mondo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univeristario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partecipanti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fine del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corso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ricevono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opuscolo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sugli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step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successivi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guidera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da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momento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avanti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BUSINESSBATTLE</a:t>
            </a:r>
            <a:r>
              <a:rPr lang="en-GB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giovani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Team per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Business in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settimana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Progettare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sviluppare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vendere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prodotto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od un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servizio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un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mercato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di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fuori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dell’ambiente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scolastico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educativo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Creazione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delle</a:t>
            </a:r>
            <a:r>
              <a:rPr lang="en-GB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idee</a:t>
            </a:r>
            <a:r>
              <a:rPr lang="en-GB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introduzione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 lo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scopo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motivare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giovani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autonomamente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esaminare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volonta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le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necessita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del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target audience.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2. 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Progettazione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prodotto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budget</a:t>
            </a:r>
            <a:r>
              <a:rPr lang="en-GB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GB" sz="1200" b="1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valutazione</a:t>
            </a:r>
            <a:r>
              <a:rPr lang="en-GB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costi</a:t>
            </a:r>
            <a:r>
              <a:rPr lang="en-GB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–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Fase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cui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giovani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perfezionano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progetto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prodotto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quindi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effettuano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ricerca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individuare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fornitori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materiali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necessari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all’interno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budget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disponibile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£40.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3. 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Logistica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Produzione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–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Utilizzando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di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ciascun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team,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effettuata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distribuzione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task al fine di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rendere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disponibile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mercato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prodotto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servizio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4. 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Definizione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prezzo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posizionamento</a:t>
            </a:r>
            <a:r>
              <a:rPr lang="en-GB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sul</a:t>
            </a:r>
            <a:r>
              <a:rPr lang="en-GB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mercato</a:t>
            </a:r>
            <a:r>
              <a:rPr lang="en-GB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–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Dall’esame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produttivo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relativi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ottenere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prezzo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vendita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prodotto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quindi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scegliere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strategia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mercato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seguire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attrarre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consumatori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5.  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Vendere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vendere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vendere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!–  I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team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frequentano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mercato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prescelto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mercato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pubblicizzare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quindi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vendere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prodotto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od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servizio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progettato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consumatori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Riflessione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Valutazione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esecuzione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valutazione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pratica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dichiarazione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finale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vncitori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assegnazione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tempo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ridotto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disposizione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effettuare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l’attivita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insieme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profitto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finale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premio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palio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migliori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motiva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partecipanti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collaborare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fine di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realizzare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jiglior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progetto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possibile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battaglia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stimola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quindi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lavorare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sotto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pressione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premiare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l’iniziativa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impeganrsi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un team work. 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ENTERPRISE</a:t>
            </a:r>
            <a:r>
              <a:rPr lang="en-GB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BOX –</a:t>
            </a:r>
          </a:p>
          <a:p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Sessione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1: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introduciamo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concetto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impresa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sociale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inducendo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partecipanti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far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pratica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la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scelta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prodotto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la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vendita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dello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stesso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lavoro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team I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partecipanti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individuano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target audience,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progettano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business plan,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stabiliscono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prezzi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analizzano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fattori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forza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Strenght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debolezze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(Weaknesses),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Opportunita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(Opportunities) 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minacce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(Threats)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attraverso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un’analisi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SWOT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L’obiettivo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e’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quello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definire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lavoro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gruppo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attraverso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definizione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ruoli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pianificazione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esecuzione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progetti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settimana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successiva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Sessione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2: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partecipanti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risultati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progetti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condividono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esperienze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discutono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lezioni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apprese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durante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settimana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Quindi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vengono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incoraggiati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riflettere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ad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identificare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hanno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utilizzato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durante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fase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Con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14+/KS4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procediamo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esaminare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possibilita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di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impiego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partecipanti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mondo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lavoro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come le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sviluppato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possano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utilizzate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ambiente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lavorativo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  <a:endParaRPr lang="en-GB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66D27-DE86-DE4F-A3CF-9774D790597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832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Noi</a:t>
            </a:r>
            <a:r>
              <a:rPr lang="en-US" dirty="0"/>
              <a:t> </a:t>
            </a:r>
            <a:r>
              <a:rPr lang="en-US" dirty="0" err="1"/>
              <a:t>abbiamo</a:t>
            </a:r>
            <a:r>
              <a:rPr lang="en-US" dirty="0"/>
              <a:t> </a:t>
            </a:r>
            <a:r>
              <a:rPr lang="en-US" dirty="0" err="1"/>
              <a:t>cura</a:t>
            </a:r>
            <a:r>
              <a:rPr lang="en-US" dirty="0"/>
              <a:t> </a:t>
            </a:r>
            <a:r>
              <a:rPr lang="en-US" dirty="0" err="1"/>
              <a:t>dell’insegnamento</a:t>
            </a:r>
            <a:r>
              <a:rPr lang="en-US" dirty="0"/>
              <a:t> </a:t>
            </a:r>
            <a:r>
              <a:rPr lang="en-US" dirty="0" err="1"/>
              <a:t>visto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I </a:t>
            </a:r>
            <a:r>
              <a:rPr lang="en-US" baseline="0" dirty="0" err="1"/>
              <a:t>nostri</a:t>
            </a:r>
            <a:r>
              <a:rPr lang="en-US" baseline="0" dirty="0"/>
              <a:t> </a:t>
            </a:r>
            <a:r>
              <a:rPr lang="en-US" baseline="0" dirty="0" err="1"/>
              <a:t>istruttori</a:t>
            </a:r>
            <a:r>
              <a:rPr lang="en-US" baseline="0" dirty="0"/>
              <a:t> </a:t>
            </a:r>
            <a:r>
              <a:rPr lang="en-US" baseline="0" dirty="0" err="1"/>
              <a:t>vengono</a:t>
            </a:r>
            <a:r>
              <a:rPr lang="en-US" baseline="0" dirty="0"/>
              <a:t> </a:t>
            </a:r>
            <a:r>
              <a:rPr lang="en-US" baseline="0" dirty="0" err="1"/>
              <a:t>preparati</a:t>
            </a:r>
            <a:r>
              <a:rPr lang="en-US" baseline="0" dirty="0"/>
              <a:t> in un </a:t>
            </a:r>
            <a:r>
              <a:rPr lang="en-US" baseline="0" dirty="0" err="1"/>
              <a:t>nostro</a:t>
            </a:r>
            <a:r>
              <a:rPr lang="en-US" baseline="0" dirty="0"/>
              <a:t> </a:t>
            </a:r>
            <a:r>
              <a:rPr lang="en-US" baseline="0" dirty="0" err="1"/>
              <a:t>centro</a:t>
            </a:r>
            <a:r>
              <a:rPr lang="en-US" baseline="0" dirty="0"/>
              <a:t> </a:t>
            </a:r>
            <a:r>
              <a:rPr lang="en-US" baseline="0" dirty="0" err="1"/>
              <a:t>formativo</a:t>
            </a:r>
            <a:r>
              <a:rPr lang="en-US" baseline="0" dirty="0"/>
              <a:t> al fine di </a:t>
            </a:r>
            <a:r>
              <a:rPr lang="en-US" baseline="0" dirty="0" err="1"/>
              <a:t>avere</a:t>
            </a:r>
            <a:r>
              <a:rPr lang="en-US" baseline="0" dirty="0"/>
              <a:t> </a:t>
            </a:r>
            <a:r>
              <a:rPr lang="en-US" baseline="0" dirty="0" err="1"/>
              <a:t>un’eccellente</a:t>
            </a:r>
            <a:r>
              <a:rPr lang="en-US" baseline="0" dirty="0"/>
              <a:t> </a:t>
            </a:r>
            <a:r>
              <a:rPr lang="en-US" baseline="0" dirty="0" err="1"/>
              <a:t>qualita</a:t>
            </a:r>
            <a:r>
              <a:rPr lang="en-US" baseline="0" dirty="0"/>
              <a:t>’ </a:t>
            </a:r>
            <a:r>
              <a:rPr lang="en-US" baseline="0" dirty="0" err="1"/>
              <a:t>didattica</a:t>
            </a:r>
            <a:r>
              <a:rPr lang="en-US" baseline="0" dirty="0"/>
              <a:t>, dal </a:t>
            </a:r>
            <a:r>
              <a:rPr lang="en-US" baseline="0" dirty="0" err="1"/>
              <a:t>momento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</a:t>
            </a:r>
            <a:r>
              <a:rPr lang="en-US" baseline="0" dirty="0" err="1"/>
              <a:t>sono</a:t>
            </a:r>
            <a:r>
              <a:rPr lang="en-US" baseline="0" dirty="0"/>
              <a:t> </a:t>
            </a:r>
            <a:r>
              <a:rPr lang="en-US" baseline="0" dirty="0" err="1"/>
              <a:t>addestrati</a:t>
            </a:r>
            <a:r>
              <a:rPr lang="en-US" baseline="0" dirty="0"/>
              <a:t> in </a:t>
            </a:r>
            <a:r>
              <a:rPr lang="en-US" baseline="0" dirty="0" err="1"/>
              <a:t>finanza</a:t>
            </a:r>
            <a:r>
              <a:rPr lang="en-US" baseline="0" dirty="0"/>
              <a:t> e </a:t>
            </a:r>
            <a:r>
              <a:rPr lang="en-US" baseline="0" dirty="0" err="1"/>
              <a:t>didattica</a:t>
            </a:r>
            <a:r>
              <a:rPr lang="en-US" baseline="0" dirty="0"/>
              <a:t> </a:t>
            </a:r>
            <a:r>
              <a:rPr lang="en-US" baseline="0" dirty="0" err="1"/>
              <a:t>imprenditoriale</a:t>
            </a:r>
            <a:r>
              <a:rPr lang="en-US" baseline="0" dirty="0"/>
              <a:t>. I </a:t>
            </a:r>
            <a:r>
              <a:rPr lang="en-US" baseline="0" dirty="0" err="1"/>
              <a:t>nostri</a:t>
            </a:r>
            <a:r>
              <a:rPr lang="en-US" baseline="0" dirty="0"/>
              <a:t> </a:t>
            </a:r>
            <a:r>
              <a:rPr lang="en-US" baseline="0" dirty="0" err="1"/>
              <a:t>educatori</a:t>
            </a:r>
            <a:r>
              <a:rPr lang="en-US" baseline="0" dirty="0"/>
              <a:t> </a:t>
            </a:r>
            <a:r>
              <a:rPr lang="en-US" baseline="0" dirty="0" err="1"/>
              <a:t>sono</a:t>
            </a:r>
            <a:r>
              <a:rPr lang="en-US" baseline="0" dirty="0"/>
              <a:t> in parte </a:t>
            </a:r>
            <a:r>
              <a:rPr lang="en-US" baseline="0" dirty="0" err="1"/>
              <a:t>appartenenti</a:t>
            </a:r>
            <a:r>
              <a:rPr lang="en-US" baseline="0" dirty="0"/>
              <a:t> </a:t>
            </a:r>
            <a:r>
              <a:rPr lang="en-US" baseline="0" dirty="0" err="1"/>
              <a:t>alla</a:t>
            </a:r>
            <a:r>
              <a:rPr lang="en-US" baseline="0" dirty="0"/>
              <a:t> nostra </a:t>
            </a:r>
            <a:r>
              <a:rPr lang="en-US" baseline="0" dirty="0" err="1"/>
              <a:t>organizzazion</a:t>
            </a:r>
            <a:r>
              <a:rPr lang="en-US" baseline="0" dirty="0"/>
              <a:t>, in parte </a:t>
            </a:r>
            <a:r>
              <a:rPr lang="en-US" baseline="0" dirty="0" err="1"/>
              <a:t>sono</a:t>
            </a:r>
            <a:r>
              <a:rPr lang="en-US" baseline="0" dirty="0"/>
              <a:t> free lance. </a:t>
            </a:r>
            <a:r>
              <a:rPr lang="en-US" baseline="0" dirty="0" err="1"/>
              <a:t>Inoltre</a:t>
            </a:r>
            <a:r>
              <a:rPr lang="en-US" baseline="0" dirty="0"/>
              <a:t> </a:t>
            </a:r>
            <a:r>
              <a:rPr lang="en-US" baseline="0" dirty="0" err="1"/>
              <a:t>investiamo</a:t>
            </a:r>
            <a:r>
              <a:rPr lang="en-US" baseline="0" dirty="0"/>
              <a:t> molto </a:t>
            </a:r>
            <a:r>
              <a:rPr lang="en-US" baseline="0" dirty="0" err="1"/>
              <a:t>nel</a:t>
            </a:r>
            <a:r>
              <a:rPr lang="en-US" baseline="0" dirty="0"/>
              <a:t> </a:t>
            </a:r>
            <a:r>
              <a:rPr lang="en-US" baseline="0" dirty="0" err="1"/>
              <a:t>controllo</a:t>
            </a:r>
            <a:r>
              <a:rPr lang="en-US" baseline="0" dirty="0"/>
              <a:t> </a:t>
            </a:r>
            <a:r>
              <a:rPr lang="en-US" baseline="0" dirty="0" err="1"/>
              <a:t>qualita</a:t>
            </a:r>
            <a:r>
              <a:rPr lang="en-US" baseline="0" dirty="0"/>
              <a:t>’ </a:t>
            </a:r>
            <a:r>
              <a:rPr lang="en-US" baseline="0" dirty="0" err="1"/>
              <a:t>ee</a:t>
            </a:r>
            <a:r>
              <a:rPr lang="en-US" baseline="0" dirty="0"/>
              <a:t> </a:t>
            </a:r>
            <a:r>
              <a:rPr lang="en-US" baseline="0" dirty="0" err="1"/>
              <a:t>nell’aggiornamento</a:t>
            </a:r>
            <a:r>
              <a:rPr lang="en-US" baseline="0" dirty="0"/>
              <a:t> </a:t>
            </a:r>
            <a:r>
              <a:rPr lang="en-US" baseline="0" dirty="0" err="1"/>
              <a:t>ed</a:t>
            </a:r>
            <a:r>
              <a:rPr lang="en-US" baseline="0" dirty="0"/>
              <a:t> </a:t>
            </a:r>
            <a:r>
              <a:rPr lang="en-US" baseline="0" dirty="0" err="1"/>
              <a:t>addestramento</a:t>
            </a:r>
            <a:r>
              <a:rPr lang="en-US" baseline="0" dirty="0"/>
              <a:t>.</a:t>
            </a:r>
          </a:p>
          <a:p>
            <a:endParaRPr lang="en-US" baseline="0" dirty="0"/>
          </a:p>
          <a:p>
            <a:r>
              <a:rPr lang="en-US" baseline="0" dirty="0"/>
              <a:t>I </a:t>
            </a:r>
            <a:r>
              <a:rPr lang="en-US" baseline="0" dirty="0" err="1"/>
              <a:t>nostri</a:t>
            </a:r>
            <a:r>
              <a:rPr lang="en-US" baseline="0" dirty="0"/>
              <a:t> </a:t>
            </a:r>
            <a:r>
              <a:rPr lang="en-US" baseline="0" dirty="0" err="1"/>
              <a:t>istruttori</a:t>
            </a:r>
            <a:r>
              <a:rPr lang="en-US" baseline="0" dirty="0"/>
              <a:t> </a:t>
            </a:r>
            <a:r>
              <a:rPr lang="en-US" baseline="0" dirty="0" err="1"/>
              <a:t>ingaggiano</a:t>
            </a:r>
            <a:r>
              <a:rPr lang="en-US" baseline="0" dirty="0"/>
              <a:t> I </a:t>
            </a:r>
            <a:r>
              <a:rPr lang="en-US" baseline="0" dirty="0" err="1"/>
              <a:t>giovani</a:t>
            </a:r>
            <a:r>
              <a:rPr lang="en-US" baseline="0" dirty="0"/>
              <a:t> </a:t>
            </a:r>
            <a:r>
              <a:rPr lang="en-US" baseline="0" dirty="0" err="1"/>
              <a:t>direttamente</a:t>
            </a:r>
            <a:r>
              <a:rPr lang="en-US" baseline="0" dirty="0"/>
              <a:t> </a:t>
            </a:r>
            <a:r>
              <a:rPr lang="en-US" baseline="0" dirty="0" err="1"/>
              <a:t>nelle</a:t>
            </a:r>
            <a:r>
              <a:rPr lang="en-US" baseline="0" dirty="0"/>
              <a:t> </a:t>
            </a:r>
            <a:r>
              <a:rPr lang="en-US" baseline="0" dirty="0" err="1"/>
              <a:t>maggiori</a:t>
            </a:r>
            <a:r>
              <a:rPr lang="en-US" baseline="0" dirty="0"/>
              <a:t> </a:t>
            </a:r>
            <a:r>
              <a:rPr lang="en-US" baseline="0" dirty="0" err="1"/>
              <a:t>scuole</a:t>
            </a:r>
            <a:r>
              <a:rPr lang="en-US" baseline="0" dirty="0"/>
              <a:t>, </a:t>
            </a:r>
            <a:r>
              <a:rPr lang="en-US" baseline="0" dirty="0" err="1"/>
              <a:t>chiese</a:t>
            </a:r>
            <a:r>
              <a:rPr lang="en-US" baseline="0" dirty="0"/>
              <a:t> </a:t>
            </a:r>
            <a:r>
              <a:rPr lang="en-US" baseline="0" dirty="0" err="1"/>
              <a:t>ed</a:t>
            </a:r>
            <a:r>
              <a:rPr lang="en-US" baseline="0" dirty="0"/>
              <a:t> </a:t>
            </a:r>
            <a:r>
              <a:rPr lang="en-US" baseline="0" dirty="0" err="1"/>
              <a:t>associazioni</a:t>
            </a:r>
            <a:r>
              <a:rPr lang="en-US" baseline="0" dirty="0"/>
              <a:t> </a:t>
            </a:r>
            <a:r>
              <a:rPr lang="en-US" baseline="0" dirty="0" err="1"/>
              <a:t>giovanili</a:t>
            </a:r>
            <a:r>
              <a:rPr lang="en-US" baseline="0" dirty="0"/>
              <a:t>, ma </a:t>
            </a:r>
            <a:r>
              <a:rPr lang="en-US" baseline="0" dirty="0" err="1"/>
              <a:t>anche</a:t>
            </a:r>
            <a:r>
              <a:rPr lang="en-US" baseline="0" dirty="0"/>
              <a:t> </a:t>
            </a:r>
            <a:r>
              <a:rPr lang="en-US" baseline="0" dirty="0" err="1"/>
              <a:t>presso</a:t>
            </a:r>
            <a:r>
              <a:rPr lang="en-US" baseline="0" dirty="0"/>
              <a:t> le </a:t>
            </a:r>
            <a:r>
              <a:rPr lang="en-US" baseline="0" dirty="0" err="1"/>
              <a:t>prigioni</a:t>
            </a:r>
            <a:r>
              <a:rPr lang="en-US" baseline="0" dirty="0"/>
              <a:t>, I </a:t>
            </a:r>
            <a:r>
              <a:rPr lang="en-US" baseline="0" dirty="0" err="1"/>
              <a:t>centri</a:t>
            </a:r>
            <a:r>
              <a:rPr lang="en-US" baseline="0" dirty="0"/>
              <a:t> </a:t>
            </a:r>
            <a:r>
              <a:rPr lang="en-US" baseline="0" dirty="0" err="1"/>
              <a:t>rifugiati</a:t>
            </a:r>
            <a:r>
              <a:rPr lang="en-US" baseline="0" dirty="0"/>
              <a:t> e </a:t>
            </a:r>
            <a:r>
              <a:rPr lang="en-US" baseline="0" dirty="0" err="1"/>
              <a:t>tra</a:t>
            </a:r>
            <a:r>
              <a:rPr lang="en-US" baseline="0" dirty="0"/>
              <a:t> </a:t>
            </a:r>
            <a:r>
              <a:rPr lang="en-US" baseline="0" dirty="0" err="1"/>
              <a:t>i</a:t>
            </a:r>
            <a:r>
              <a:rPr lang="en-US" baseline="0" dirty="0"/>
              <a:t> </a:t>
            </a:r>
            <a:r>
              <a:rPr lang="en-US" baseline="0" dirty="0" err="1"/>
              <a:t>senzatetto</a:t>
            </a:r>
            <a:r>
              <a:rPr lang="en-US" baseline="0" dirty="0"/>
              <a:t>. Il </a:t>
            </a:r>
            <a:r>
              <a:rPr lang="en-US" baseline="0" dirty="0" err="1"/>
              <a:t>loro</a:t>
            </a:r>
            <a:r>
              <a:rPr lang="en-US" baseline="0" dirty="0"/>
              <a:t> </a:t>
            </a:r>
            <a:r>
              <a:rPr lang="en-US" baseline="0" dirty="0" err="1"/>
              <a:t>metodo</a:t>
            </a:r>
            <a:r>
              <a:rPr lang="en-US" baseline="0" dirty="0"/>
              <a:t> di </a:t>
            </a:r>
            <a:r>
              <a:rPr lang="en-US" baseline="0" dirty="0" err="1"/>
              <a:t>insegnamento</a:t>
            </a:r>
            <a:r>
              <a:rPr lang="en-US" baseline="0" dirty="0"/>
              <a:t> e’ </a:t>
            </a:r>
            <a:r>
              <a:rPr lang="en-US" baseline="0" dirty="0" err="1"/>
              <a:t>quello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</a:t>
            </a:r>
            <a:r>
              <a:rPr lang="en-US" baseline="0" dirty="0" err="1"/>
              <a:t>noi</a:t>
            </a:r>
            <a:r>
              <a:rPr lang="en-US" baseline="0" dirty="0"/>
              <a:t> </a:t>
            </a:r>
            <a:r>
              <a:rPr lang="en-US" baseline="0" dirty="0" err="1"/>
              <a:t>definiamo</a:t>
            </a:r>
            <a:r>
              <a:rPr lang="en-US" baseline="0" dirty="0"/>
              <a:t> con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termine</a:t>
            </a:r>
            <a:r>
              <a:rPr lang="en-US" baseline="0" dirty="0"/>
              <a:t> “Super Methodology”, con </a:t>
            </a:r>
            <a:r>
              <a:rPr lang="en-US" baseline="0" dirty="0" err="1"/>
              <a:t>il</a:t>
            </a:r>
            <a:r>
              <a:rPr lang="en-US" baseline="0" dirty="0"/>
              <a:t> quale </a:t>
            </a:r>
            <a:r>
              <a:rPr lang="en-US" baseline="0" dirty="0" err="1"/>
              <a:t>facendo</a:t>
            </a:r>
            <a:r>
              <a:rPr lang="en-US" baseline="0" dirty="0"/>
              <a:t> leva </a:t>
            </a:r>
            <a:r>
              <a:rPr lang="en-US" baseline="0" dirty="0" err="1"/>
              <a:t>sull’immaginazione</a:t>
            </a:r>
            <a:r>
              <a:rPr lang="en-US" baseline="0" dirty="0"/>
              <a:t> </a:t>
            </a:r>
            <a:r>
              <a:rPr lang="en-US" baseline="0" dirty="0" err="1"/>
              <a:t>degli</a:t>
            </a:r>
            <a:r>
              <a:rPr lang="en-US" baseline="0" dirty="0"/>
              <a:t> </a:t>
            </a:r>
            <a:r>
              <a:rPr lang="en-US" baseline="0" dirty="0" err="1"/>
              <a:t>studenti</a:t>
            </a:r>
            <a:r>
              <a:rPr lang="en-US" baseline="0" dirty="0"/>
              <a:t> </a:t>
            </a:r>
            <a:r>
              <a:rPr lang="en-US" baseline="0" dirty="0" err="1"/>
              <a:t>riescono</a:t>
            </a:r>
            <a:r>
              <a:rPr lang="en-US" baseline="0" dirty="0"/>
              <a:t> a </a:t>
            </a:r>
            <a:r>
              <a:rPr lang="en-US" baseline="0" dirty="0" err="1"/>
              <a:t>guadagnare</a:t>
            </a:r>
            <a:r>
              <a:rPr lang="en-US" baseline="0" dirty="0"/>
              <a:t> la </a:t>
            </a:r>
            <a:r>
              <a:rPr lang="en-US" baseline="0" dirty="0" err="1"/>
              <a:t>loro</a:t>
            </a:r>
            <a:r>
              <a:rPr lang="en-US" baseline="0" dirty="0"/>
              <a:t> </a:t>
            </a:r>
            <a:r>
              <a:rPr lang="en-US" baseline="0" dirty="0" err="1"/>
              <a:t>fiducia</a:t>
            </a:r>
            <a:r>
              <a:rPr lang="en-US" baseline="0" dirty="0"/>
              <a:t>. </a:t>
            </a:r>
            <a:r>
              <a:rPr lang="en-US" baseline="0" dirty="0" err="1"/>
              <a:t>Noi</a:t>
            </a:r>
            <a:r>
              <a:rPr lang="en-US" baseline="0" dirty="0"/>
              <a:t> </a:t>
            </a:r>
            <a:r>
              <a:rPr lang="en-US" baseline="0" dirty="0" err="1"/>
              <a:t>abbiamo</a:t>
            </a:r>
            <a:r>
              <a:rPr lang="en-US" baseline="0" dirty="0"/>
              <a:t> un motto: “</a:t>
            </a:r>
            <a:r>
              <a:rPr lang="en-US" baseline="0" dirty="0" err="1"/>
              <a:t>Ogni</a:t>
            </a:r>
            <a:r>
              <a:rPr lang="en-US" baseline="0" dirty="0"/>
              <a:t> </a:t>
            </a:r>
            <a:r>
              <a:rPr lang="en-US" baseline="0" dirty="0" err="1"/>
              <a:t>giovane</a:t>
            </a:r>
            <a:r>
              <a:rPr lang="en-US" baseline="0" dirty="0"/>
              <a:t> </a:t>
            </a:r>
            <a:r>
              <a:rPr lang="en-US" baseline="0" dirty="0" err="1"/>
              <a:t>deve</a:t>
            </a:r>
            <a:r>
              <a:rPr lang="en-US" baseline="0" dirty="0"/>
              <a:t> </a:t>
            </a:r>
            <a:r>
              <a:rPr lang="en-US" baseline="0" dirty="0" err="1"/>
              <a:t>essere</a:t>
            </a:r>
            <a:r>
              <a:rPr lang="en-US" baseline="0" dirty="0"/>
              <a:t> </a:t>
            </a:r>
            <a:r>
              <a:rPr lang="en-US" baseline="0" dirty="0" err="1"/>
              <a:t>acclamato</a:t>
            </a:r>
            <a:r>
              <a:rPr lang="en-US" baseline="0" dirty="0"/>
              <a:t>!”.</a:t>
            </a:r>
            <a:endParaRPr lang="en-US" dirty="0"/>
          </a:p>
          <a:p>
            <a:r>
              <a:rPr lang="en-US" dirty="0" err="1"/>
              <a:t>Accade</a:t>
            </a:r>
            <a:r>
              <a:rPr lang="en-US" baseline="0" dirty="0"/>
              <a:t> </a:t>
            </a:r>
            <a:r>
              <a:rPr lang="en-US" baseline="0" dirty="0" err="1"/>
              <a:t>usualmente</a:t>
            </a:r>
            <a:r>
              <a:rPr lang="en-US" baseline="0" dirty="0"/>
              <a:t> di </a:t>
            </a:r>
            <a:r>
              <a:rPr lang="en-US" baseline="0" dirty="0" err="1"/>
              <a:t>passare</a:t>
            </a:r>
            <a:r>
              <a:rPr lang="en-US" baseline="0" dirty="0"/>
              <a:t> </a:t>
            </a:r>
            <a:r>
              <a:rPr lang="en-US" baseline="0" dirty="0" err="1"/>
              <a:t>accanto</a:t>
            </a:r>
            <a:r>
              <a:rPr lang="en-US" baseline="0" dirty="0"/>
              <a:t> ad </a:t>
            </a:r>
            <a:r>
              <a:rPr lang="en-US" baseline="0" dirty="0" err="1"/>
              <a:t>una</a:t>
            </a:r>
            <a:r>
              <a:rPr lang="en-US" baseline="0" dirty="0"/>
              <a:t> </a:t>
            </a:r>
            <a:r>
              <a:rPr lang="en-US" baseline="0" dirty="0" err="1"/>
              <a:t>classe</a:t>
            </a:r>
            <a:r>
              <a:rPr lang="en-US" baseline="0" dirty="0"/>
              <a:t> di MYBNK e </a:t>
            </a:r>
            <a:r>
              <a:rPr lang="en-US" baseline="0" dirty="0" err="1"/>
              <a:t>sentire</a:t>
            </a:r>
            <a:r>
              <a:rPr lang="en-US" baseline="0" dirty="0"/>
              <a:t> </a:t>
            </a:r>
            <a:r>
              <a:rPr lang="en-US" baseline="0" dirty="0" err="1"/>
              <a:t>rappare</a:t>
            </a:r>
            <a:r>
              <a:rPr lang="en-US" baseline="0" dirty="0"/>
              <a:t> o </a:t>
            </a:r>
            <a:r>
              <a:rPr lang="en-US" baseline="0" dirty="0" err="1"/>
              <a:t>ridere</a:t>
            </a:r>
            <a:r>
              <a:rPr lang="en-US" baseline="0" dirty="0"/>
              <a:t> </a:t>
            </a:r>
            <a:r>
              <a:rPr lang="en-US" baseline="0" dirty="0" err="1"/>
              <a:t>dall’interno</a:t>
            </a:r>
            <a:r>
              <a:rPr lang="en-US" baseline="0" dirty="0"/>
              <a:t>. </a:t>
            </a:r>
            <a:r>
              <a:rPr lang="en-US" baseline="0" dirty="0" err="1"/>
              <a:t>Oppure</a:t>
            </a:r>
            <a:r>
              <a:rPr lang="en-US" baseline="0" dirty="0"/>
              <a:t> capita di </a:t>
            </a:r>
            <a:r>
              <a:rPr lang="en-US" baseline="0" dirty="0" err="1"/>
              <a:t>vedere</a:t>
            </a:r>
            <a:r>
              <a:rPr lang="en-US" baseline="0" dirty="0"/>
              <a:t> </a:t>
            </a:r>
            <a:r>
              <a:rPr lang="en-US" baseline="0" dirty="0" err="1"/>
              <a:t>studenti</a:t>
            </a:r>
            <a:r>
              <a:rPr lang="en-US" baseline="0" dirty="0"/>
              <a:t> </a:t>
            </a:r>
            <a:r>
              <a:rPr lang="en-US" baseline="0" dirty="0" err="1"/>
              <a:t>impegnati</a:t>
            </a:r>
            <a:r>
              <a:rPr lang="en-US" baseline="0" dirty="0"/>
              <a:t> in role playing od in </a:t>
            </a:r>
            <a:r>
              <a:rPr lang="en-US" baseline="0" dirty="0" err="1"/>
              <a:t>balli</a:t>
            </a:r>
            <a:r>
              <a:rPr lang="en-US" baseline="0" dirty="0"/>
              <a:t>. Il </a:t>
            </a:r>
            <a:r>
              <a:rPr lang="en-US" baseline="0" dirty="0" err="1"/>
              <a:t>nostro</a:t>
            </a:r>
            <a:r>
              <a:rPr lang="en-US" baseline="0" dirty="0"/>
              <a:t> </a:t>
            </a:r>
            <a:r>
              <a:rPr lang="en-US" baseline="0" dirty="0" err="1"/>
              <a:t>approccio</a:t>
            </a:r>
            <a:r>
              <a:rPr lang="en-US" baseline="0" dirty="0"/>
              <a:t> </a:t>
            </a:r>
            <a:r>
              <a:rPr lang="en-US" baseline="0" dirty="0" err="1"/>
              <a:t>educativo</a:t>
            </a:r>
            <a:r>
              <a:rPr lang="en-US" baseline="0" dirty="0"/>
              <a:t> </a:t>
            </a:r>
            <a:r>
              <a:rPr lang="en-US" baseline="0" dirty="0" err="1"/>
              <a:t>cimprende</a:t>
            </a:r>
            <a:r>
              <a:rPr lang="en-US" baseline="0" dirty="0"/>
              <a:t> </a:t>
            </a:r>
            <a:r>
              <a:rPr lang="en-US" baseline="0" dirty="0" err="1"/>
              <a:t>ogni</a:t>
            </a:r>
            <a:r>
              <a:rPr lang="en-US" baseline="0" dirty="0"/>
              <a:t> </a:t>
            </a:r>
            <a:r>
              <a:rPr lang="en-US" baseline="0" dirty="0" err="1"/>
              <a:t>tipo</a:t>
            </a:r>
            <a:r>
              <a:rPr lang="en-US" baseline="0" dirty="0"/>
              <a:t> di </a:t>
            </a:r>
            <a:r>
              <a:rPr lang="en-US" baseline="0" dirty="0" err="1"/>
              <a:t>supporto</a:t>
            </a:r>
            <a:r>
              <a:rPr lang="en-US" baseline="0" dirty="0"/>
              <a:t> </a:t>
            </a:r>
            <a:r>
              <a:rPr lang="en-US" baseline="0" dirty="0" err="1"/>
              <a:t>visivo</a:t>
            </a:r>
            <a:r>
              <a:rPr lang="en-US" baseline="0" dirty="0"/>
              <a:t>, audio e </a:t>
            </a:r>
            <a:r>
              <a:rPr lang="en-US" baseline="0" dirty="0" err="1"/>
              <a:t>cinestetico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66D27-DE86-DE4F-A3CF-9774D790597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38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slide </a:t>
            </a:r>
            <a:r>
              <a:rPr lang="en-US" dirty="0" err="1"/>
              <a:t>vedete</a:t>
            </a:r>
            <a:r>
              <a:rPr lang="en-US" dirty="0"/>
              <a:t> </a:t>
            </a:r>
            <a:r>
              <a:rPr lang="en-US" dirty="0" err="1"/>
              <a:t>elencati</a:t>
            </a:r>
            <a:r>
              <a:rPr lang="en-US" dirty="0"/>
              <a:t> </a:t>
            </a:r>
            <a:r>
              <a:rPr lang="en-US" dirty="0" err="1"/>
              <a:t>tutti</a:t>
            </a:r>
            <a:r>
              <a:rPr lang="en-US" dirty="0"/>
              <a:t> I </a:t>
            </a:r>
            <a:r>
              <a:rPr lang="en-US" dirty="0" err="1"/>
              <a:t>fattori</a:t>
            </a:r>
            <a:r>
              <a:rPr lang="en-US" baseline="0" dirty="0"/>
              <a:t> </a:t>
            </a:r>
            <a:r>
              <a:rPr lang="en-US" baseline="0" dirty="0" err="1"/>
              <a:t>necessari</a:t>
            </a:r>
            <a:r>
              <a:rPr lang="en-US" baseline="0" dirty="0"/>
              <a:t> per </a:t>
            </a:r>
            <a:r>
              <a:rPr lang="en-US" baseline="0" dirty="0" err="1"/>
              <a:t>avere</a:t>
            </a:r>
            <a:r>
              <a:rPr lang="en-US" baseline="0" dirty="0"/>
              <a:t> </a:t>
            </a:r>
            <a:r>
              <a:rPr lang="en-US" baseline="0" dirty="0" err="1"/>
              <a:t>impatto</a:t>
            </a:r>
            <a:r>
              <a:rPr lang="en-US" baseline="0" dirty="0"/>
              <a:t> </a:t>
            </a:r>
            <a:r>
              <a:rPr lang="en-US" baseline="0" dirty="0" err="1"/>
              <a:t>sugli</a:t>
            </a:r>
            <a:r>
              <a:rPr lang="en-US" baseline="0" dirty="0"/>
              <a:t> </a:t>
            </a:r>
            <a:r>
              <a:rPr lang="en-US" baseline="0" dirty="0" err="1"/>
              <a:t>stidenti</a:t>
            </a:r>
            <a:r>
              <a:rPr lang="en-US" baseline="0" dirty="0"/>
              <a:t> </a:t>
            </a:r>
            <a:r>
              <a:rPr lang="en-US" baseline="0" dirty="0" err="1"/>
              <a:t>durante</a:t>
            </a:r>
            <a:r>
              <a:rPr lang="en-US" baseline="0" dirty="0"/>
              <a:t> un </a:t>
            </a:r>
            <a:r>
              <a:rPr lang="en-US" baseline="0" dirty="0" err="1"/>
              <a:t>inmsegnamento</a:t>
            </a:r>
            <a:r>
              <a:rPr lang="en-US" baseline="0" dirty="0"/>
              <a:t>. </a:t>
            </a:r>
            <a:r>
              <a:rPr lang="en-US" baseline="0" dirty="0" err="1"/>
              <a:t>Anche</a:t>
            </a:r>
            <a:r>
              <a:rPr lang="en-US" baseline="0" dirty="0"/>
              <a:t> </a:t>
            </a:r>
            <a:r>
              <a:rPr lang="en-US" baseline="0" dirty="0" err="1"/>
              <a:t>ridere</a:t>
            </a:r>
            <a:r>
              <a:rPr lang="en-US" baseline="0" dirty="0"/>
              <a:t> e’ </a:t>
            </a:r>
            <a:r>
              <a:rPr lang="en-US" baseline="0" dirty="0" err="1"/>
              <a:t>uno</a:t>
            </a:r>
            <a:r>
              <a:rPr lang="en-US" baseline="0" dirty="0"/>
              <a:t> </a:t>
            </a:r>
            <a:r>
              <a:rPr lang="en-US" baseline="0" dirty="0" err="1"/>
              <a:t>dei</a:t>
            </a:r>
            <a:r>
              <a:rPr lang="en-US" baseline="0" dirty="0"/>
              <a:t> </a:t>
            </a:r>
            <a:r>
              <a:rPr lang="en-US" baseline="0" dirty="0" err="1"/>
              <a:t>nostri</a:t>
            </a:r>
            <a:r>
              <a:rPr lang="en-US" baseline="0" dirty="0"/>
              <a:t> </a:t>
            </a:r>
            <a:r>
              <a:rPr lang="en-US" baseline="0" dirty="0" err="1"/>
              <a:t>valori</a:t>
            </a:r>
            <a:r>
              <a:rPr lang="en-US" baseline="0" dirty="0"/>
              <a:t> </a:t>
            </a:r>
            <a:r>
              <a:rPr lang="en-US" baseline="0" dirty="0" err="1"/>
              <a:t>fondamentali</a:t>
            </a:r>
            <a:r>
              <a:rPr lang="en-US" baseline="0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87C74-342F-F74E-918C-DBAD8FE9929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48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Noi</a:t>
            </a:r>
            <a:r>
              <a:rPr lang="en-GB" dirty="0"/>
              <a:t> </a:t>
            </a:r>
            <a:r>
              <a:rPr lang="en-GB" dirty="0" err="1"/>
              <a:t>teniamo</a:t>
            </a:r>
            <a:r>
              <a:rPr lang="en-GB" dirty="0"/>
              <a:t> </a:t>
            </a:r>
            <a:r>
              <a:rPr lang="en-GB" dirty="0" err="1"/>
              <a:t>molto</a:t>
            </a:r>
            <a:r>
              <a:rPr lang="en-GB" dirty="0"/>
              <a:t> in </a:t>
            </a:r>
            <a:r>
              <a:rPr lang="en-GB" dirty="0" err="1"/>
              <a:t>considerazione</a:t>
            </a:r>
            <a:r>
              <a:rPr lang="en-GB" dirty="0"/>
              <a:t> la </a:t>
            </a:r>
            <a:r>
              <a:rPr lang="en-GB" dirty="0" err="1"/>
              <a:t>valutazione</a:t>
            </a:r>
            <a:r>
              <a:rPr lang="en-GB" dirty="0"/>
              <a:t> </a:t>
            </a:r>
            <a:r>
              <a:rPr lang="en-GB" dirty="0" err="1"/>
              <a:t>dell’impatto</a:t>
            </a:r>
            <a:r>
              <a:rPr lang="en-GB" dirty="0"/>
              <a:t> (Impact Indicators) </a:t>
            </a:r>
            <a:r>
              <a:rPr lang="en-GB" dirty="0" err="1"/>
              <a:t>tenendo</a:t>
            </a:r>
            <a:r>
              <a:rPr lang="en-GB" dirty="0"/>
              <a:t> in </a:t>
            </a:r>
            <a:r>
              <a:rPr lang="en-GB" dirty="0" err="1"/>
              <a:t>considerazione</a:t>
            </a:r>
            <a:r>
              <a:rPr lang="en-GB" dirty="0"/>
              <a:t> le </a:t>
            </a:r>
            <a:r>
              <a:rPr lang="en-GB" dirty="0" err="1"/>
              <a:t>valutazioni</a:t>
            </a:r>
            <a:r>
              <a:rPr lang="en-GB" dirty="0"/>
              <a:t> </a:t>
            </a:r>
            <a:r>
              <a:rPr lang="en-GB" dirty="0" err="1"/>
              <a:t>iniziali</a:t>
            </a:r>
            <a:r>
              <a:rPr lang="en-GB" dirty="0"/>
              <a:t> (baseline assessment) e quelle </a:t>
            </a:r>
            <a:r>
              <a:rPr lang="en-GB" dirty="0" err="1"/>
              <a:t>finali</a:t>
            </a:r>
            <a:r>
              <a:rPr lang="en-GB" dirty="0"/>
              <a:t> (</a:t>
            </a:r>
            <a:r>
              <a:rPr lang="en-GB" dirty="0" err="1"/>
              <a:t>endline</a:t>
            </a:r>
            <a:r>
              <a:rPr lang="en-GB" dirty="0"/>
              <a:t> assess.) per </a:t>
            </a:r>
            <a:r>
              <a:rPr lang="en-GB" dirty="0" err="1"/>
              <a:t>tutti</a:t>
            </a:r>
            <a:r>
              <a:rPr lang="en-GB" dirty="0"/>
              <a:t> </a:t>
            </a:r>
            <a:r>
              <a:rPr lang="en-GB" dirty="0" err="1"/>
              <a:t>coloro</a:t>
            </a:r>
            <a:r>
              <a:rPr lang="en-GB" dirty="0"/>
              <a:t> </a:t>
            </a:r>
            <a:r>
              <a:rPr lang="en-GB" dirty="0" err="1"/>
              <a:t>coinvolti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</a:t>
            </a:r>
            <a:r>
              <a:rPr lang="en-GB" dirty="0" err="1"/>
              <a:t>processo</a:t>
            </a:r>
            <a:r>
              <a:rPr lang="en-GB" dirty="0"/>
              <a:t> </a:t>
            </a:r>
            <a:r>
              <a:rPr lang="en-GB" dirty="0" err="1"/>
              <a:t>educativo</a:t>
            </a:r>
            <a:r>
              <a:rPr lang="en-GB" dirty="0"/>
              <a:t>: </a:t>
            </a:r>
            <a:r>
              <a:rPr lang="en-GB" dirty="0" err="1"/>
              <a:t>studenti</a:t>
            </a:r>
            <a:r>
              <a:rPr lang="en-GB" dirty="0"/>
              <a:t>, </a:t>
            </a:r>
            <a:r>
              <a:rPr lang="en-GB" dirty="0" err="1"/>
              <a:t>insegnanti</a:t>
            </a:r>
            <a:r>
              <a:rPr lang="en-GB" dirty="0"/>
              <a:t> e </a:t>
            </a:r>
            <a:r>
              <a:rPr lang="en-GB" dirty="0" err="1"/>
              <a:t>giovani</a:t>
            </a:r>
            <a:r>
              <a:rPr lang="en-GB" dirty="0"/>
              <a:t> </a:t>
            </a:r>
            <a:r>
              <a:rPr lang="en-GB" dirty="0" err="1"/>
              <a:t>lavoratori</a:t>
            </a:r>
            <a:r>
              <a:rPr lang="en-GB" dirty="0"/>
              <a:t>. Per </a:t>
            </a:r>
            <a:r>
              <a:rPr lang="en-GB" dirty="0" err="1"/>
              <a:t>questo</a:t>
            </a:r>
            <a:r>
              <a:rPr lang="en-GB" dirty="0"/>
              <a:t> </a:t>
            </a:r>
            <a:r>
              <a:rPr lang="en-GB" dirty="0" err="1"/>
              <a:t>motivo</a:t>
            </a:r>
            <a:r>
              <a:rPr lang="en-GB" dirty="0"/>
              <a:t> </a:t>
            </a:r>
            <a:r>
              <a:rPr lang="en-GB" dirty="0" err="1"/>
              <a:t>conduciamo</a:t>
            </a:r>
            <a:r>
              <a:rPr lang="en-GB" baseline="0" dirty="0"/>
              <a:t> </a:t>
            </a:r>
            <a:r>
              <a:rPr lang="en-GB" baseline="0" dirty="0" err="1"/>
              <a:t>periodici</a:t>
            </a:r>
            <a:r>
              <a:rPr lang="en-GB" baseline="0" dirty="0"/>
              <a:t> focus group e </a:t>
            </a:r>
            <a:r>
              <a:rPr lang="en-GB" baseline="0" dirty="0" err="1"/>
              <a:t>studi</a:t>
            </a:r>
            <a:r>
              <a:rPr lang="en-GB" baseline="0" dirty="0"/>
              <a:t> </a:t>
            </a:r>
            <a:r>
              <a:rPr lang="en-GB" baseline="0" dirty="0" err="1"/>
              <a:t>sull’impatto</a:t>
            </a:r>
            <a:r>
              <a:rPr lang="en-GB" baseline="0" dirty="0"/>
              <a:t> a </a:t>
            </a:r>
            <a:r>
              <a:rPr lang="en-GB" baseline="0" dirty="0" err="1"/>
              <a:t>lungo</a:t>
            </a:r>
            <a:r>
              <a:rPr lang="en-GB" baseline="0" dirty="0"/>
              <a:t> </a:t>
            </a:r>
            <a:r>
              <a:rPr lang="en-GB" baseline="0" dirty="0" err="1"/>
              <a:t>termine</a:t>
            </a:r>
            <a:r>
              <a:rPr lang="en-GB" baseline="0" dirty="0"/>
              <a:t> </a:t>
            </a:r>
            <a:r>
              <a:rPr lang="en-GB" baseline="0" dirty="0" err="1"/>
              <a:t>dei</a:t>
            </a:r>
            <a:r>
              <a:rPr lang="en-GB" baseline="0" dirty="0"/>
              <a:t> </a:t>
            </a:r>
            <a:r>
              <a:rPr lang="en-GB" baseline="0" dirty="0" err="1"/>
              <a:t>nostri</a:t>
            </a:r>
            <a:r>
              <a:rPr lang="en-GB" baseline="0" dirty="0"/>
              <a:t> </a:t>
            </a:r>
            <a:r>
              <a:rPr lang="en-GB" baseline="0" dirty="0" err="1"/>
              <a:t>insegnamenti</a:t>
            </a:r>
            <a:r>
              <a:rPr lang="en-GB" baseline="0" dirty="0"/>
              <a:t>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err="1"/>
              <a:t>Quando</a:t>
            </a:r>
            <a:r>
              <a:rPr lang="en-GB" baseline="0" dirty="0"/>
              <a:t> </a:t>
            </a:r>
            <a:r>
              <a:rPr lang="en-GB" baseline="0" dirty="0" err="1"/>
              <a:t>possibile</a:t>
            </a:r>
            <a:r>
              <a:rPr lang="en-GB" baseline="0" dirty="0"/>
              <a:t> </a:t>
            </a:r>
            <a:r>
              <a:rPr lang="en-GB" baseline="0" dirty="0" err="1"/>
              <a:t>chiedimao</a:t>
            </a:r>
            <a:r>
              <a:rPr lang="en-GB" baseline="0" dirty="0"/>
              <a:t> </a:t>
            </a:r>
            <a:r>
              <a:rPr lang="en-GB" baseline="0" dirty="0" err="1"/>
              <a:t>anche</a:t>
            </a:r>
            <a:r>
              <a:rPr lang="en-GB" baseline="0" dirty="0"/>
              <a:t> ad </a:t>
            </a:r>
            <a:r>
              <a:rPr lang="en-GB" baseline="0" dirty="0" err="1"/>
              <a:t>organizzazioni</a:t>
            </a:r>
            <a:r>
              <a:rPr lang="en-GB" baseline="0" dirty="0"/>
              <a:t> </a:t>
            </a:r>
            <a:r>
              <a:rPr lang="en-GB" baseline="0" dirty="0" err="1"/>
              <a:t>accademiche</a:t>
            </a:r>
            <a:r>
              <a:rPr lang="en-GB" baseline="0" dirty="0"/>
              <a:t>, come ad </a:t>
            </a:r>
            <a:r>
              <a:rPr lang="en-GB" baseline="0" dirty="0" err="1"/>
              <a:t>esempio</a:t>
            </a:r>
            <a:r>
              <a:rPr lang="en-GB" baseline="0" dirty="0"/>
              <a:t> </a:t>
            </a:r>
            <a:r>
              <a:rPr lang="en-GB" baseline="0" dirty="0" err="1"/>
              <a:t>l’Universita</a:t>
            </a:r>
            <a:r>
              <a:rPr lang="en-GB" baseline="0" dirty="0"/>
              <a:t>’ di Oxford, di </a:t>
            </a:r>
            <a:r>
              <a:rPr lang="en-GB" baseline="0" dirty="0" err="1"/>
              <a:t>condurre</a:t>
            </a:r>
            <a:r>
              <a:rPr lang="en-GB" baseline="0" dirty="0"/>
              <a:t> </a:t>
            </a:r>
            <a:r>
              <a:rPr lang="en-GB" baseline="0" dirty="0" err="1"/>
              <a:t>delle</a:t>
            </a:r>
            <a:r>
              <a:rPr lang="en-GB" baseline="0" dirty="0"/>
              <a:t> </a:t>
            </a:r>
            <a:r>
              <a:rPr lang="en-GB" baseline="0" dirty="0" err="1"/>
              <a:t>valutazioni</a:t>
            </a:r>
            <a:r>
              <a:rPr lang="en-GB" baseline="0" dirty="0"/>
              <a:t> </a:t>
            </a:r>
            <a:r>
              <a:rPr lang="en-GB" baseline="0" dirty="0" err="1"/>
              <a:t>indipendenti</a:t>
            </a:r>
            <a:r>
              <a:rPr lang="en-GB" baseline="0" dirty="0"/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E come </a:t>
            </a:r>
            <a:r>
              <a:rPr lang="en-GB" baseline="0" dirty="0" err="1"/>
              <a:t>risultato</a:t>
            </a:r>
            <a:r>
              <a:rPr lang="en-GB" baseline="0" dirty="0"/>
              <a:t> </a:t>
            </a:r>
            <a:r>
              <a:rPr lang="en-GB" baseline="0" dirty="0" err="1"/>
              <a:t>della</a:t>
            </a:r>
            <a:r>
              <a:rPr lang="en-GB" baseline="0" dirty="0"/>
              <a:t> nostra </a:t>
            </a:r>
            <a:r>
              <a:rPr lang="en-GB" baseline="0" dirty="0" err="1"/>
              <a:t>capacita</a:t>
            </a:r>
            <a:r>
              <a:rPr lang="en-GB" baseline="0" dirty="0"/>
              <a:t>’ di </a:t>
            </a:r>
            <a:r>
              <a:rPr lang="en-GB" baseline="0" dirty="0" err="1"/>
              <a:t>misurare</a:t>
            </a:r>
            <a:r>
              <a:rPr lang="en-GB" baseline="0" dirty="0"/>
              <a:t> e </a:t>
            </a:r>
            <a:r>
              <a:rPr lang="en-GB" baseline="0" dirty="0" err="1"/>
              <a:t>comunicare</a:t>
            </a:r>
            <a:r>
              <a:rPr lang="en-GB" baseline="0" dirty="0"/>
              <a:t> le </a:t>
            </a:r>
            <a:r>
              <a:rPr lang="en-GB" baseline="0" dirty="0" err="1"/>
              <a:t>nostre</a:t>
            </a:r>
            <a:r>
              <a:rPr lang="en-GB" baseline="0" dirty="0"/>
              <a:t> performance in </a:t>
            </a:r>
            <a:r>
              <a:rPr lang="en-GB" baseline="0" dirty="0" err="1"/>
              <a:t>temrini</a:t>
            </a:r>
            <a:r>
              <a:rPr lang="en-GB" baseline="0" dirty="0"/>
              <a:t> di </a:t>
            </a:r>
            <a:r>
              <a:rPr lang="en-GB" baseline="0" dirty="0" err="1"/>
              <a:t>impatto</a:t>
            </a:r>
            <a:r>
              <a:rPr lang="en-GB" baseline="0" dirty="0"/>
              <a:t> sui </a:t>
            </a:r>
            <a:r>
              <a:rPr lang="en-GB" baseline="0" dirty="0" err="1"/>
              <a:t>nostri</a:t>
            </a:r>
            <a:r>
              <a:rPr lang="en-GB" baseline="0" dirty="0"/>
              <a:t> </a:t>
            </a:r>
            <a:r>
              <a:rPr lang="en-GB" baseline="0" dirty="0" err="1"/>
              <a:t>studenti</a:t>
            </a:r>
            <a:r>
              <a:rPr lang="en-GB" baseline="0" dirty="0"/>
              <a:t>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/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baseline="0" dirty="0" err="1"/>
              <a:t>il</a:t>
            </a:r>
            <a:r>
              <a:rPr lang="en-GB" baseline="0" dirty="0"/>
              <a:t> </a:t>
            </a:r>
            <a:r>
              <a:rPr lang="en-GB" baseline="0" dirty="0" err="1"/>
              <a:t>nostro</a:t>
            </a:r>
            <a:r>
              <a:rPr lang="en-GB" baseline="0" dirty="0"/>
              <a:t> </a:t>
            </a:r>
            <a:r>
              <a:rPr lang="en-GB" baseline="0" dirty="0" err="1"/>
              <a:t>programma</a:t>
            </a:r>
            <a:r>
              <a:rPr lang="en-GB" baseline="0" dirty="0"/>
              <a:t> “Money Twist” del </a:t>
            </a:r>
            <a:r>
              <a:rPr lang="en-GB" baseline="0" dirty="0" err="1"/>
              <a:t>denaro</a:t>
            </a:r>
            <a:r>
              <a:rPr lang="en-GB" baseline="0" dirty="0"/>
              <a:t> e’ </a:t>
            </a:r>
            <a:r>
              <a:rPr lang="en-GB" baseline="0" dirty="0" err="1"/>
              <a:t>stato</a:t>
            </a:r>
            <a:r>
              <a:rPr lang="en-GB" baseline="0" dirty="0"/>
              <a:t> </a:t>
            </a:r>
            <a:r>
              <a:rPr lang="en-GB" baseline="0" dirty="0" err="1"/>
              <a:t>giudicato</a:t>
            </a:r>
            <a:r>
              <a:rPr lang="en-GB" baseline="0" dirty="0"/>
              <a:t> come la </a:t>
            </a:r>
            <a:r>
              <a:rPr lang="en-GB" baseline="0" dirty="0" err="1"/>
              <a:t>piu</a:t>
            </a:r>
            <a:r>
              <a:rPr lang="en-GB" baseline="0" dirty="0"/>
              <a:t>’ </a:t>
            </a:r>
            <a:r>
              <a:rPr lang="en-GB" baseline="0" dirty="0" err="1"/>
              <a:t>efficace</a:t>
            </a:r>
            <a:r>
              <a:rPr lang="en-GB" baseline="0" dirty="0"/>
              <a:t> </a:t>
            </a:r>
            <a:r>
              <a:rPr lang="en-GB" baseline="0" dirty="0" err="1"/>
              <a:t>iniziativa</a:t>
            </a:r>
            <a:r>
              <a:rPr lang="en-GB" baseline="0" dirty="0"/>
              <a:t> per </a:t>
            </a:r>
            <a:r>
              <a:rPr lang="en-GB" baseline="0" dirty="0" err="1"/>
              <a:t>l’educazione</a:t>
            </a:r>
            <a:r>
              <a:rPr lang="en-GB" baseline="0" dirty="0"/>
              <a:t> </a:t>
            </a:r>
            <a:r>
              <a:rPr lang="en-GB" baseline="0" dirty="0" err="1"/>
              <a:t>finanziaria</a:t>
            </a:r>
            <a:r>
              <a:rPr lang="en-GB" baseline="0" dirty="0"/>
              <a:t> </a:t>
            </a:r>
            <a:r>
              <a:rPr lang="en-GB" baseline="0" dirty="0" err="1"/>
              <a:t>dei</a:t>
            </a:r>
            <a:r>
              <a:rPr lang="en-GB" baseline="0" dirty="0"/>
              <a:t> </a:t>
            </a:r>
            <a:r>
              <a:rPr lang="en-GB" baseline="0" dirty="0" err="1"/>
              <a:t>nostri</a:t>
            </a:r>
            <a:r>
              <a:rPr lang="en-GB" baseline="0" dirty="0"/>
              <a:t> </a:t>
            </a:r>
            <a:r>
              <a:rPr lang="en-GB" baseline="0" dirty="0" err="1"/>
              <a:t>giovani</a:t>
            </a:r>
            <a:r>
              <a:rPr lang="en-GB" baseline="0" dirty="0"/>
              <a:t> </a:t>
            </a:r>
            <a:r>
              <a:rPr lang="en-GB" baseline="0" dirty="0" err="1"/>
              <a:t>nelle</a:t>
            </a:r>
            <a:r>
              <a:rPr lang="en-GB" baseline="0" dirty="0"/>
              <a:t> </a:t>
            </a:r>
            <a:r>
              <a:rPr lang="en-GB" baseline="0" dirty="0" err="1"/>
              <a:t>scuole</a:t>
            </a:r>
            <a:r>
              <a:rPr lang="en-GB" baseline="0" dirty="0"/>
              <a:t>. 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Il </a:t>
            </a:r>
            <a:r>
              <a:rPr lang="en-US" dirty="0" err="1"/>
              <a:t>programma</a:t>
            </a:r>
            <a:r>
              <a:rPr lang="en-US" dirty="0"/>
              <a:t>  </a:t>
            </a:r>
            <a:r>
              <a:rPr lang="en-US" dirty="0" err="1"/>
              <a:t>MoneyWorks</a:t>
            </a:r>
            <a:r>
              <a:rPr lang="en-US" dirty="0"/>
              <a:t> </a:t>
            </a:r>
            <a:r>
              <a:rPr lang="en-US" dirty="0" err="1"/>
              <a:t>destinato</a:t>
            </a:r>
            <a:r>
              <a:rPr lang="en-US" dirty="0"/>
              <a:t> </a:t>
            </a:r>
            <a:r>
              <a:rPr lang="en-US" dirty="0" err="1"/>
              <a:t>ai</a:t>
            </a:r>
            <a:r>
              <a:rPr lang="en-US" dirty="0"/>
              <a:t> </a:t>
            </a:r>
            <a:r>
              <a:rPr lang="en-US" dirty="0" err="1"/>
              <a:t>giovani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apprestano</a:t>
            </a:r>
            <a:r>
              <a:rPr lang="en-US" dirty="0"/>
              <a:t> a </a:t>
            </a:r>
            <a:r>
              <a:rPr lang="en-US" dirty="0" err="1"/>
              <a:t>lasciare</a:t>
            </a:r>
            <a:r>
              <a:rPr lang="en-US" dirty="0"/>
              <a:t> </a:t>
            </a:r>
            <a:r>
              <a:rPr lang="en-US" dirty="0" err="1"/>
              <a:t>l’ambiente</a:t>
            </a:r>
            <a:r>
              <a:rPr lang="en-US" dirty="0"/>
              <a:t> </a:t>
            </a:r>
            <a:r>
              <a:rPr lang="en-US" dirty="0" err="1"/>
              <a:t>familiare</a:t>
            </a:r>
            <a:r>
              <a:rPr lang="en-US" baseline="0" dirty="0"/>
              <a:t> e’ </a:t>
            </a:r>
            <a:r>
              <a:rPr lang="en-US" baseline="0" dirty="0" err="1"/>
              <a:t>diventato</a:t>
            </a:r>
            <a:r>
              <a:rPr lang="en-US" baseline="0" dirty="0"/>
              <a:t> un </a:t>
            </a:r>
            <a:r>
              <a:rPr lang="en-US" baseline="0" dirty="0" err="1"/>
              <a:t>passo</a:t>
            </a:r>
            <a:r>
              <a:rPr lang="en-US" baseline="0" dirty="0"/>
              <a:t> </a:t>
            </a:r>
            <a:r>
              <a:rPr lang="en-US" baseline="0" dirty="0" err="1"/>
              <a:t>obbligatotorio</a:t>
            </a:r>
            <a:r>
              <a:rPr lang="en-US" baseline="0" dirty="0"/>
              <a:t> per </a:t>
            </a:r>
            <a:r>
              <a:rPr lang="en-US" baseline="0" dirty="0" err="1"/>
              <a:t>tutti</a:t>
            </a:r>
            <a:r>
              <a:rPr lang="en-US" baseline="0" dirty="0"/>
              <a:t> </a:t>
            </a:r>
            <a:r>
              <a:rPr lang="en-US" baseline="0" dirty="0" err="1"/>
              <a:t>quesi</a:t>
            </a:r>
            <a:r>
              <a:rPr lang="en-US" baseline="0" dirty="0"/>
              <a:t> </a:t>
            </a:r>
            <a:r>
              <a:rPr lang="en-US" baseline="0" dirty="0" err="1"/>
              <a:t>giovani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</a:t>
            </a:r>
            <a:r>
              <a:rPr lang="en-US" baseline="0" dirty="0" err="1"/>
              <a:t>si</a:t>
            </a:r>
            <a:r>
              <a:rPr lang="en-US" baseline="0" dirty="0"/>
              <a:t> </a:t>
            </a:r>
            <a:r>
              <a:rPr lang="en-US" baseline="0" dirty="0" err="1"/>
              <a:t>appresatno</a:t>
            </a:r>
            <a:r>
              <a:rPr lang="en-US" baseline="0" dirty="0"/>
              <a:t> ad </a:t>
            </a:r>
            <a:r>
              <a:rPr lang="en-US" baseline="0" dirty="0" err="1"/>
              <a:t>intrapredere</a:t>
            </a:r>
            <a:r>
              <a:rPr lang="en-US" baseline="0" dirty="0"/>
              <a:t> </a:t>
            </a:r>
            <a:r>
              <a:rPr lang="en-US" baseline="0" dirty="0" err="1"/>
              <a:t>una</a:t>
            </a:r>
            <a:r>
              <a:rPr lang="en-US" baseline="0" dirty="0"/>
              <a:t> vita </a:t>
            </a:r>
            <a:r>
              <a:rPr lang="en-US" baseline="0" dirty="0" err="1"/>
              <a:t>indipendente</a:t>
            </a:r>
            <a:r>
              <a:rPr lang="en-US" baseline="0" dirty="0"/>
              <a:t>. </a:t>
            </a:r>
            <a:r>
              <a:rPr lang="en-US" dirty="0"/>
              <a:t> 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FF4BA-852F-44C8-9C14-E5206974A452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3974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Internazionalmente</a:t>
            </a:r>
            <a:r>
              <a:rPr lang="en-US" dirty="0"/>
              <a:t> </a:t>
            </a:r>
            <a:r>
              <a:rPr lang="en-US" dirty="0" err="1"/>
              <a:t>parlando</a:t>
            </a:r>
            <a:r>
              <a:rPr lang="en-US" dirty="0"/>
              <a:t> </a:t>
            </a:r>
            <a:r>
              <a:rPr lang="en-US" dirty="0" err="1"/>
              <a:t>abbiamo</a:t>
            </a:r>
            <a:r>
              <a:rPr lang="en-US" dirty="0"/>
              <a:t> </a:t>
            </a:r>
            <a:r>
              <a:rPr lang="en-US" dirty="0" err="1"/>
              <a:t>nove</a:t>
            </a:r>
            <a:r>
              <a:rPr lang="en-US" dirty="0"/>
              <a:t> partners </a:t>
            </a:r>
            <a:r>
              <a:rPr lang="en-US" dirty="0" err="1"/>
              <a:t>nel</a:t>
            </a:r>
            <a:r>
              <a:rPr lang="en-US" dirty="0"/>
              <a:t> </a:t>
            </a:r>
            <a:r>
              <a:rPr lang="en-US" dirty="0" err="1"/>
              <a:t>mondo</a:t>
            </a:r>
            <a:r>
              <a:rPr lang="en-US" dirty="0"/>
              <a:t> e dal 2017 </a:t>
            </a:r>
            <a:r>
              <a:rPr lang="en-US" dirty="0" err="1"/>
              <a:t>lavoreremo</a:t>
            </a:r>
            <a:r>
              <a:rPr lang="en-US" dirty="0"/>
              <a:t> </a:t>
            </a:r>
            <a:r>
              <a:rPr lang="en-US" dirty="0" err="1"/>
              <a:t>anche</a:t>
            </a:r>
            <a:r>
              <a:rPr lang="en-US" dirty="0"/>
              <a:t> con partners in Namibia e Zambia.</a:t>
            </a:r>
            <a:r>
              <a:rPr lang="en-US" baseline="0" dirty="0"/>
              <a:t> </a:t>
            </a:r>
            <a:r>
              <a:rPr lang="en-US" baseline="0" dirty="0" err="1"/>
              <a:t>Sbankiamo</a:t>
            </a:r>
            <a:r>
              <a:rPr lang="en-US" baseline="0" dirty="0"/>
              <a:t> e’ </a:t>
            </a:r>
            <a:r>
              <a:rPr lang="en-US" baseline="0" dirty="0" err="1"/>
              <a:t>stata</a:t>
            </a:r>
            <a:r>
              <a:rPr lang="en-US" baseline="0" dirty="0"/>
              <a:t> la prima partner </a:t>
            </a:r>
            <a:r>
              <a:rPr lang="en-US" baseline="0" dirty="0" err="1"/>
              <a:t>internazionale</a:t>
            </a:r>
            <a:r>
              <a:rPr lang="en-US" baseline="0" dirty="0"/>
              <a:t> </a:t>
            </a:r>
            <a:r>
              <a:rPr lang="en-US" baseline="0" dirty="0" err="1"/>
              <a:t>ed</a:t>
            </a:r>
            <a:r>
              <a:rPr lang="en-US" baseline="0" dirty="0"/>
              <a:t> </a:t>
            </a:r>
            <a:r>
              <a:rPr lang="en-US" baseline="0" dirty="0" err="1"/>
              <a:t>oggi</a:t>
            </a:r>
            <a:r>
              <a:rPr lang="en-US" baseline="0" dirty="0"/>
              <a:t> </a:t>
            </a:r>
            <a:r>
              <a:rPr lang="en-US" baseline="0" dirty="0" err="1"/>
              <a:t>siamo</a:t>
            </a:r>
            <a:r>
              <a:rPr lang="en-US" baseline="0" dirty="0"/>
              <a:t> </a:t>
            </a:r>
            <a:r>
              <a:rPr lang="en-US" baseline="0" dirty="0" err="1"/>
              <a:t>davvero</a:t>
            </a:r>
            <a:r>
              <a:rPr lang="en-US" baseline="0" dirty="0"/>
              <a:t> </a:t>
            </a:r>
            <a:r>
              <a:rPr lang="en-US" baseline="0" dirty="0" err="1"/>
              <a:t>soddisfatti</a:t>
            </a:r>
            <a:r>
              <a:rPr lang="en-US" baseline="0" dirty="0"/>
              <a:t> del </a:t>
            </a:r>
            <a:r>
              <a:rPr lang="en-US" baseline="0" dirty="0" err="1"/>
              <a:t>lavoro</a:t>
            </a:r>
            <a:r>
              <a:rPr lang="en-US" baseline="0" dirty="0"/>
              <a:t> </a:t>
            </a:r>
            <a:r>
              <a:rPr lang="en-US" baseline="0" dirty="0" err="1"/>
              <a:t>fatto</a:t>
            </a:r>
            <a:r>
              <a:rPr lang="en-US" baseline="0" dirty="0"/>
              <a:t> e del </a:t>
            </a:r>
            <a:r>
              <a:rPr lang="en-US" baseline="0" dirty="0" err="1"/>
              <a:t>fatto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la ns partnership </a:t>
            </a:r>
            <a:r>
              <a:rPr lang="en-US" baseline="0" dirty="0" err="1"/>
              <a:t>continuera</a:t>
            </a:r>
            <a:r>
              <a:rPr lang="en-US" baseline="0" dirty="0"/>
              <a:t>’ </a:t>
            </a:r>
            <a:r>
              <a:rPr lang="en-US" baseline="0" dirty="0" err="1"/>
              <a:t>ancora</a:t>
            </a:r>
            <a:r>
              <a:rPr lang="en-US" baseline="0" dirty="0"/>
              <a:t>.</a:t>
            </a:r>
          </a:p>
          <a:p>
            <a:endParaRPr lang="en-US" baseline="0" dirty="0"/>
          </a:p>
          <a:p>
            <a:r>
              <a:rPr lang="en-US" baseline="0" dirty="0" err="1"/>
              <a:t>Abbiamo</a:t>
            </a:r>
            <a:r>
              <a:rPr lang="en-US" baseline="0" dirty="0"/>
              <a:t> </a:t>
            </a:r>
            <a:r>
              <a:rPr lang="en-US" baseline="0" dirty="0" err="1"/>
              <a:t>anche</a:t>
            </a:r>
            <a:r>
              <a:rPr lang="en-US" baseline="0" dirty="0"/>
              <a:t> </a:t>
            </a:r>
            <a:r>
              <a:rPr lang="en-US" baseline="0" dirty="0" err="1"/>
              <a:t>una</a:t>
            </a:r>
            <a:r>
              <a:rPr lang="en-US" baseline="0" dirty="0"/>
              <a:t> </a:t>
            </a:r>
            <a:r>
              <a:rPr lang="en-US" baseline="0" dirty="0" err="1"/>
              <a:t>divisione</a:t>
            </a:r>
            <a:r>
              <a:rPr lang="en-US" baseline="0" dirty="0"/>
              <a:t> </a:t>
            </a:r>
            <a:r>
              <a:rPr lang="en-US" baseline="0" dirty="0" err="1"/>
              <a:t>dedita</a:t>
            </a:r>
            <a:r>
              <a:rPr lang="en-US" baseline="0" dirty="0"/>
              <a:t> </a:t>
            </a:r>
            <a:r>
              <a:rPr lang="en-US" baseline="0" dirty="0" err="1"/>
              <a:t>all’attivita</a:t>
            </a:r>
            <a:r>
              <a:rPr lang="en-US" baseline="0" dirty="0"/>
              <a:t>’ di Consulting, la quale ha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compito</a:t>
            </a:r>
            <a:r>
              <a:rPr lang="en-US" baseline="0" dirty="0"/>
              <a:t> di </a:t>
            </a:r>
            <a:r>
              <a:rPr lang="en-US" baseline="0" dirty="0" err="1"/>
              <a:t>vendere</a:t>
            </a:r>
            <a:r>
              <a:rPr lang="en-US" baseline="0" dirty="0"/>
              <a:t> la nostra </a:t>
            </a:r>
            <a:r>
              <a:rPr lang="en-US" baseline="0" dirty="0" err="1"/>
              <a:t>proprieta</a:t>
            </a:r>
            <a:r>
              <a:rPr lang="en-US" baseline="0" dirty="0"/>
              <a:t>’ </a:t>
            </a:r>
            <a:r>
              <a:rPr lang="en-US" baseline="0" dirty="0" err="1"/>
              <a:t>intellettuale</a:t>
            </a:r>
            <a:r>
              <a:rPr lang="en-US" baseline="0" dirty="0"/>
              <a:t> (</a:t>
            </a:r>
            <a:r>
              <a:rPr lang="en-US" baseline="0" dirty="0" err="1"/>
              <a:t>tutti</a:t>
            </a:r>
            <a:r>
              <a:rPr lang="en-US" baseline="0" dirty="0"/>
              <a:t> I </a:t>
            </a:r>
            <a:r>
              <a:rPr lang="en-US" baseline="0" dirty="0" err="1"/>
              <a:t>programmi</a:t>
            </a:r>
            <a:r>
              <a:rPr lang="en-US" baseline="0" dirty="0"/>
              <a:t> e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metodo</a:t>
            </a:r>
            <a:r>
              <a:rPr lang="en-US" baseline="0" dirty="0"/>
              <a:t> SUPER) a </a:t>
            </a:r>
            <a:r>
              <a:rPr lang="en-US" baseline="0" dirty="0" err="1"/>
              <a:t>tutte</a:t>
            </a:r>
            <a:r>
              <a:rPr lang="en-US" baseline="0" dirty="0"/>
              <a:t> le </a:t>
            </a:r>
            <a:r>
              <a:rPr lang="en-US" baseline="0" dirty="0" err="1"/>
              <a:t>organizzazioni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</a:t>
            </a:r>
            <a:r>
              <a:rPr lang="en-US" baseline="0" dirty="0" err="1"/>
              <a:t>vogliono</a:t>
            </a:r>
            <a:r>
              <a:rPr lang="en-US" baseline="0" dirty="0"/>
              <a:t> </a:t>
            </a:r>
            <a:r>
              <a:rPr lang="en-US" baseline="0" dirty="0" err="1"/>
              <a:t>usrae</a:t>
            </a:r>
            <a:r>
              <a:rPr lang="en-US" baseline="0" dirty="0"/>
              <a:t> I </a:t>
            </a:r>
            <a:r>
              <a:rPr lang="en-US" baseline="0" dirty="0" err="1"/>
              <a:t>nostri</a:t>
            </a:r>
            <a:r>
              <a:rPr lang="en-US" baseline="0" dirty="0"/>
              <a:t> </a:t>
            </a:r>
            <a:r>
              <a:rPr lang="en-US" baseline="0" dirty="0" err="1"/>
              <a:t>programmi</a:t>
            </a:r>
            <a:r>
              <a:rPr lang="en-US" baseline="0" dirty="0"/>
              <a:t> </a:t>
            </a:r>
            <a:r>
              <a:rPr lang="en-US" baseline="0" dirty="0" err="1"/>
              <a:t>nelle</a:t>
            </a:r>
            <a:r>
              <a:rPr lang="en-US" baseline="0" dirty="0"/>
              <a:t> </a:t>
            </a:r>
            <a:r>
              <a:rPr lang="en-US" baseline="0" dirty="0" err="1"/>
              <a:t>loro</a:t>
            </a:r>
            <a:r>
              <a:rPr lang="en-US" baseline="0" dirty="0"/>
              <a:t> </a:t>
            </a:r>
            <a:r>
              <a:rPr lang="en-US" baseline="0" dirty="0" err="1"/>
              <a:t>comunita</a:t>
            </a:r>
            <a:r>
              <a:rPr lang="en-US" baseline="0" dirty="0"/>
              <a:t>’.  </a:t>
            </a:r>
            <a:r>
              <a:rPr lang="en-US" baseline="0" dirty="0" err="1"/>
              <a:t>Svolgiamo</a:t>
            </a:r>
            <a:r>
              <a:rPr lang="en-US" baseline="0" dirty="0"/>
              <a:t> </a:t>
            </a:r>
            <a:r>
              <a:rPr lang="en-US" baseline="0" dirty="0" err="1"/>
              <a:t>addestramento</a:t>
            </a:r>
            <a:r>
              <a:rPr lang="en-US" baseline="0" dirty="0"/>
              <a:t> a </a:t>
            </a:r>
            <a:r>
              <a:rPr lang="en-US" baseline="0" dirty="0" err="1"/>
              <a:t>domicilio</a:t>
            </a:r>
            <a:r>
              <a:rPr lang="en-US" baseline="0" dirty="0"/>
              <a:t> o </a:t>
            </a:r>
            <a:r>
              <a:rPr lang="en-US" baseline="0" dirty="0" err="1"/>
              <a:t>possiamo</a:t>
            </a:r>
            <a:r>
              <a:rPr lang="en-US" baseline="0" dirty="0"/>
              <a:t> </a:t>
            </a:r>
            <a:r>
              <a:rPr lang="en-US" baseline="0" dirty="0" err="1"/>
              <a:t>invitare</a:t>
            </a:r>
            <a:r>
              <a:rPr lang="en-US" baseline="0" dirty="0"/>
              <a:t> le </a:t>
            </a:r>
            <a:r>
              <a:rPr lang="en-US" baseline="0" dirty="0" err="1"/>
              <a:t>organizzazioni</a:t>
            </a:r>
            <a:r>
              <a:rPr lang="en-US" baseline="0" dirty="0"/>
              <a:t> </a:t>
            </a:r>
            <a:r>
              <a:rPr lang="en-US" baseline="0" dirty="0" err="1"/>
              <a:t>presso</a:t>
            </a:r>
            <a:r>
              <a:rPr lang="en-US" baseline="0" dirty="0"/>
              <a:t> la nostra </a:t>
            </a:r>
            <a:r>
              <a:rPr lang="en-US" baseline="0" dirty="0" err="1"/>
              <a:t>sede</a:t>
            </a:r>
            <a:r>
              <a:rPr lang="en-US" baseline="0" dirty="0"/>
              <a:t> </a:t>
            </a:r>
            <a:r>
              <a:rPr lang="en-US" baseline="0" dirty="0" err="1"/>
              <a:t>addestrativa</a:t>
            </a:r>
            <a:r>
              <a:rPr lang="en-US" baseline="0" dirty="0"/>
              <a:t> di </a:t>
            </a:r>
            <a:r>
              <a:rPr lang="en-US" baseline="0" dirty="0" err="1"/>
              <a:t>Londra</a:t>
            </a:r>
            <a:r>
              <a:rPr lang="en-US" baseline="0" dirty="0"/>
              <a:t>. </a:t>
            </a:r>
            <a:r>
              <a:rPr lang="en-US" baseline="0" dirty="0" err="1"/>
              <a:t>Conduciamo</a:t>
            </a:r>
            <a:r>
              <a:rPr lang="en-US" baseline="0" dirty="0"/>
              <a:t> </a:t>
            </a:r>
            <a:r>
              <a:rPr lang="en-US" baseline="0" dirty="0" err="1"/>
              <a:t>addestramento</a:t>
            </a:r>
            <a:r>
              <a:rPr lang="en-US" baseline="0" dirty="0"/>
              <a:t> sui </a:t>
            </a:r>
            <a:r>
              <a:rPr lang="en-US" baseline="0" dirty="0" err="1"/>
              <a:t>nostri</a:t>
            </a:r>
            <a:r>
              <a:rPr lang="en-US" baseline="0" dirty="0"/>
              <a:t> </a:t>
            </a:r>
            <a:r>
              <a:rPr lang="en-US" baseline="0" dirty="0" err="1"/>
              <a:t>programmi</a:t>
            </a:r>
            <a:r>
              <a:rPr lang="en-US" baseline="0" dirty="0"/>
              <a:t> ma </a:t>
            </a:r>
            <a:r>
              <a:rPr lang="en-US" baseline="0" dirty="0" err="1"/>
              <a:t>possiamo</a:t>
            </a:r>
            <a:r>
              <a:rPr lang="en-US" baseline="0" dirty="0"/>
              <a:t> </a:t>
            </a:r>
            <a:r>
              <a:rPr lang="en-US" baseline="0" dirty="0" err="1"/>
              <a:t>anche</a:t>
            </a:r>
            <a:r>
              <a:rPr lang="en-US" baseline="0" dirty="0"/>
              <a:t> </a:t>
            </a:r>
            <a:r>
              <a:rPr lang="en-US" baseline="0" dirty="0" err="1"/>
              <a:t>supportare</a:t>
            </a:r>
            <a:r>
              <a:rPr lang="en-US" baseline="0" dirty="0"/>
              <a:t> </a:t>
            </a:r>
            <a:r>
              <a:rPr lang="en-US" baseline="0" dirty="0" err="1"/>
              <a:t>altre</a:t>
            </a:r>
            <a:r>
              <a:rPr lang="en-US" baseline="0" dirty="0"/>
              <a:t> </a:t>
            </a:r>
            <a:r>
              <a:rPr lang="en-US" baseline="0" dirty="0" err="1"/>
              <a:t>organizzazioni</a:t>
            </a:r>
            <a:r>
              <a:rPr lang="en-US" baseline="0" dirty="0"/>
              <a:t> a </a:t>
            </a:r>
            <a:r>
              <a:rPr lang="en-US" baseline="0" dirty="0" err="1"/>
              <a:t>condurre</a:t>
            </a:r>
            <a:r>
              <a:rPr lang="en-US" baseline="0" dirty="0"/>
              <a:t> </a:t>
            </a:r>
            <a:r>
              <a:rPr lang="en-US" baseline="0" dirty="0" err="1"/>
              <a:t>misurazioni</a:t>
            </a:r>
            <a:r>
              <a:rPr lang="en-US" baseline="0" dirty="0"/>
              <a:t> di </a:t>
            </a:r>
            <a:r>
              <a:rPr lang="en-US" baseline="0" dirty="0" err="1"/>
              <a:t>efficacia</a:t>
            </a:r>
            <a:r>
              <a:rPr lang="en-US" baseline="0" dirty="0"/>
              <a:t>, </a:t>
            </a:r>
            <a:r>
              <a:rPr lang="en-US" baseline="0" dirty="0" err="1"/>
              <a:t>oppure</a:t>
            </a:r>
            <a:r>
              <a:rPr lang="en-US" baseline="0" dirty="0"/>
              <a:t> (impact), </a:t>
            </a:r>
            <a:r>
              <a:rPr lang="en-US" baseline="0" dirty="0" err="1"/>
              <a:t>anche</a:t>
            </a:r>
            <a:r>
              <a:rPr lang="en-US" baseline="0" dirty="0"/>
              <a:t> </a:t>
            </a:r>
            <a:r>
              <a:rPr lang="en-US" baseline="0" dirty="0" err="1"/>
              <a:t>nelle</a:t>
            </a:r>
            <a:r>
              <a:rPr lang="en-US" baseline="0" dirty="0"/>
              <a:t> </a:t>
            </a:r>
            <a:r>
              <a:rPr lang="en-US" baseline="0" dirty="0" err="1"/>
              <a:t>aree</a:t>
            </a:r>
            <a:r>
              <a:rPr lang="en-US" baseline="0" dirty="0"/>
              <a:t> </a:t>
            </a:r>
            <a:r>
              <a:rPr lang="en-US" baseline="0" dirty="0" err="1"/>
              <a:t>della</a:t>
            </a:r>
            <a:r>
              <a:rPr lang="en-US" baseline="0" dirty="0"/>
              <a:t> Leadership e </a:t>
            </a:r>
            <a:r>
              <a:rPr lang="en-US" baseline="0" dirty="0" err="1"/>
              <a:t>delle</a:t>
            </a:r>
            <a:r>
              <a:rPr lang="en-US" baseline="0" dirty="0"/>
              <a:t> Public Relations. </a:t>
            </a:r>
          </a:p>
          <a:p>
            <a:endParaRPr lang="en-US" baseline="0" dirty="0"/>
          </a:p>
          <a:p>
            <a:r>
              <a:rPr lang="en-US" baseline="0" dirty="0"/>
              <a:t>I </a:t>
            </a:r>
            <a:r>
              <a:rPr lang="en-US" baseline="0" dirty="0" err="1"/>
              <a:t>nostri</a:t>
            </a:r>
            <a:r>
              <a:rPr lang="en-US" baseline="0" dirty="0"/>
              <a:t> partner </a:t>
            </a:r>
            <a:r>
              <a:rPr lang="en-US" baseline="0" dirty="0" err="1"/>
              <a:t>includono</a:t>
            </a:r>
            <a:r>
              <a:rPr lang="en-US" baseline="0" dirty="0"/>
              <a:t> </a:t>
            </a:r>
            <a:r>
              <a:rPr lang="en-US" baseline="0" dirty="0" err="1"/>
              <a:t>tra</a:t>
            </a:r>
            <a:r>
              <a:rPr lang="en-US" baseline="0" dirty="0"/>
              <a:t> </a:t>
            </a:r>
            <a:r>
              <a:rPr lang="en-US" baseline="0" dirty="0" err="1"/>
              <a:t>gli</a:t>
            </a:r>
            <a:r>
              <a:rPr lang="en-US" baseline="0" dirty="0"/>
              <a:t> </a:t>
            </a:r>
            <a:r>
              <a:rPr lang="en-US" baseline="0" dirty="0" err="1"/>
              <a:t>altri</a:t>
            </a:r>
            <a:r>
              <a:rPr lang="en-US" baseline="0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baseline="0" dirty="0" err="1"/>
              <a:t>Banche</a:t>
            </a:r>
            <a:r>
              <a:rPr lang="en-US" baseline="0" dirty="0"/>
              <a:t> </a:t>
            </a:r>
            <a:r>
              <a:rPr lang="en-US" baseline="0" dirty="0" err="1"/>
              <a:t>nazionali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</a:t>
            </a:r>
            <a:r>
              <a:rPr lang="en-US" baseline="0" dirty="0" err="1"/>
              <a:t>vogliono</a:t>
            </a:r>
            <a:r>
              <a:rPr lang="en-US" baseline="0" dirty="0"/>
              <a:t> </a:t>
            </a:r>
            <a:r>
              <a:rPr lang="en-US" baseline="0" dirty="0" err="1"/>
              <a:t>addestrare</a:t>
            </a:r>
            <a:r>
              <a:rPr lang="en-US" baseline="0" dirty="0"/>
              <a:t>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loro</a:t>
            </a:r>
            <a:r>
              <a:rPr lang="en-US" baseline="0" dirty="0"/>
              <a:t> staff </a:t>
            </a:r>
            <a:r>
              <a:rPr lang="en-US" baseline="0" dirty="0" err="1"/>
              <a:t>nel</a:t>
            </a:r>
            <a:r>
              <a:rPr lang="en-US" baseline="0" dirty="0"/>
              <a:t> </a:t>
            </a:r>
            <a:r>
              <a:rPr lang="en-US" baseline="0" dirty="0" err="1"/>
              <a:t>condurre</a:t>
            </a:r>
            <a:r>
              <a:rPr lang="en-US" baseline="0" dirty="0"/>
              <a:t> I </a:t>
            </a:r>
            <a:r>
              <a:rPr lang="en-US" baseline="0" dirty="0" err="1"/>
              <a:t>nostri</a:t>
            </a:r>
            <a:r>
              <a:rPr lang="en-US" baseline="0" dirty="0"/>
              <a:t> </a:t>
            </a:r>
            <a:r>
              <a:rPr lang="en-US" baseline="0" dirty="0" err="1"/>
              <a:t>programmi</a:t>
            </a:r>
            <a:r>
              <a:rPr lang="en-US" baseline="0" dirty="0"/>
              <a:t>. 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NGOs </a:t>
            </a:r>
            <a:r>
              <a:rPr lang="en-US" baseline="0" dirty="0" err="1"/>
              <a:t>mondiali</a:t>
            </a:r>
            <a:r>
              <a:rPr lang="en-US" baseline="0" dirty="0"/>
              <a:t> </a:t>
            </a:r>
            <a:r>
              <a:rPr lang="en-US" baseline="0" dirty="0" err="1"/>
              <a:t>quali</a:t>
            </a:r>
            <a:r>
              <a:rPr lang="en-US" baseline="0" dirty="0"/>
              <a:t> Save the Children e Caritas</a:t>
            </a:r>
          </a:p>
          <a:p>
            <a:pPr marL="171450" indent="-171450">
              <a:buFontTx/>
              <a:buChar char="-"/>
            </a:pPr>
            <a:r>
              <a:rPr lang="en-US" baseline="0" dirty="0" err="1"/>
              <a:t>Imprese</a:t>
            </a:r>
            <a:r>
              <a:rPr lang="en-US" baseline="0" dirty="0"/>
              <a:t> </a:t>
            </a:r>
            <a:r>
              <a:rPr lang="en-US" baseline="0" dirty="0" err="1"/>
              <a:t>sociali</a:t>
            </a:r>
            <a:r>
              <a:rPr lang="en-US" baseline="0" dirty="0"/>
              <a:t> di </a:t>
            </a:r>
            <a:r>
              <a:rPr lang="en-US" baseline="0" dirty="0" err="1"/>
              <a:t>avviamento</a:t>
            </a:r>
            <a:r>
              <a:rPr lang="en-US" baseline="0" dirty="0"/>
              <a:t> al </a:t>
            </a:r>
            <a:r>
              <a:rPr lang="en-US" baseline="0" dirty="0" err="1"/>
              <a:t>lavoro</a:t>
            </a:r>
            <a:r>
              <a:rPr lang="en-US" baseline="0" dirty="0"/>
              <a:t>. </a:t>
            </a:r>
          </a:p>
          <a:p>
            <a:pPr marL="171450" indent="-171450">
              <a:buFontTx/>
              <a:buChar char="-"/>
            </a:pPr>
            <a:endParaRPr lang="en-US" baseline="0" dirty="0"/>
          </a:p>
          <a:p>
            <a:pPr marL="171450" indent="-171450">
              <a:buFontTx/>
              <a:buChar char="-"/>
            </a:pPr>
            <a:endParaRPr lang="en-US" baseline="0" dirty="0"/>
          </a:p>
          <a:p>
            <a:r>
              <a:rPr lang="en-US" baseline="0" dirty="0"/>
              <a:t>Ad </a:t>
            </a:r>
            <a:r>
              <a:rPr lang="en-US" baseline="0" dirty="0" err="1"/>
              <a:t>oggi</a:t>
            </a:r>
            <a:r>
              <a:rPr lang="en-US" baseline="0" dirty="0"/>
              <a:t> </a:t>
            </a:r>
            <a:r>
              <a:rPr lang="en-US" baseline="0" dirty="0" err="1"/>
              <a:t>abbiamo</a:t>
            </a:r>
            <a:r>
              <a:rPr lang="en-US" baseline="0" dirty="0"/>
              <a:t> </a:t>
            </a:r>
            <a:r>
              <a:rPr lang="en-US" baseline="0" dirty="0" err="1"/>
              <a:t>lavorato</a:t>
            </a:r>
            <a:r>
              <a:rPr lang="en-US" baseline="0" dirty="0"/>
              <a:t> con 30000 </a:t>
            </a:r>
            <a:r>
              <a:rPr lang="en-US" baseline="0" dirty="0" err="1"/>
              <a:t>giovani</a:t>
            </a:r>
            <a:r>
              <a:rPr lang="en-US" baseline="0" dirty="0"/>
              <a:t> </a:t>
            </a:r>
            <a:r>
              <a:rPr lang="en-US" baseline="0" dirty="0" err="1"/>
              <a:t>all’estero</a:t>
            </a:r>
            <a:r>
              <a:rPr lang="en-US" baseline="0" dirty="0"/>
              <a:t>.</a:t>
            </a:r>
          </a:p>
          <a:p>
            <a:endParaRPr lang="en-US" baseline="0" dirty="0"/>
          </a:p>
          <a:p>
            <a:r>
              <a:rPr lang="en-US" baseline="0" dirty="0"/>
              <a:t>Una </a:t>
            </a:r>
            <a:r>
              <a:rPr lang="en-US" baseline="0" dirty="0" err="1"/>
              <a:t>delle</a:t>
            </a:r>
            <a:r>
              <a:rPr lang="en-US" baseline="0" dirty="0"/>
              <a:t> </a:t>
            </a:r>
            <a:r>
              <a:rPr lang="en-US" baseline="0" dirty="0" err="1"/>
              <a:t>mie</a:t>
            </a:r>
            <a:r>
              <a:rPr lang="en-US" baseline="0" dirty="0"/>
              <a:t> favorite </a:t>
            </a:r>
            <a:r>
              <a:rPr lang="en-US" baseline="0" dirty="0" err="1"/>
              <a:t>storie</a:t>
            </a:r>
            <a:r>
              <a:rPr lang="en-US" baseline="0" dirty="0"/>
              <a:t> e’ </a:t>
            </a:r>
            <a:r>
              <a:rPr lang="en-US" baseline="0" dirty="0" err="1"/>
              <a:t>quella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</a:t>
            </a:r>
            <a:r>
              <a:rPr lang="en-US" baseline="0" dirty="0" err="1"/>
              <a:t>riguarda</a:t>
            </a:r>
            <a:r>
              <a:rPr lang="en-US" baseline="0" dirty="0"/>
              <a:t> un </a:t>
            </a:r>
            <a:r>
              <a:rPr lang="en-US" baseline="0" dirty="0" err="1"/>
              <a:t>nostro</a:t>
            </a:r>
            <a:r>
              <a:rPr lang="en-US" baseline="0" dirty="0"/>
              <a:t> partner in Senegal: un </a:t>
            </a:r>
            <a:r>
              <a:rPr lang="en-US" baseline="0" dirty="0" err="1"/>
              <a:t>gruppo</a:t>
            </a:r>
            <a:r>
              <a:rPr lang="en-US" baseline="0" dirty="0"/>
              <a:t> di </a:t>
            </a:r>
            <a:r>
              <a:rPr lang="en-US" baseline="0" dirty="0" err="1"/>
              <a:t>giovani</a:t>
            </a:r>
            <a:r>
              <a:rPr lang="en-US" baseline="0" dirty="0"/>
              <a:t> </a:t>
            </a:r>
            <a:r>
              <a:rPr lang="en-US" baseline="0" dirty="0" err="1"/>
              <a:t>donne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</a:t>
            </a:r>
            <a:r>
              <a:rPr lang="en-US" baseline="0" dirty="0" err="1"/>
              <a:t>hanno</a:t>
            </a:r>
            <a:r>
              <a:rPr lang="en-US" baseline="0" dirty="0"/>
              <a:t> </a:t>
            </a:r>
            <a:r>
              <a:rPr lang="en-US" baseline="0" dirty="0" err="1"/>
              <a:t>frequentato</a:t>
            </a:r>
            <a:r>
              <a:rPr lang="en-US" baseline="0" dirty="0"/>
              <a:t>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nostro</a:t>
            </a:r>
            <a:r>
              <a:rPr lang="en-US" baseline="0" dirty="0"/>
              <a:t> </a:t>
            </a:r>
            <a:r>
              <a:rPr lang="en-US" baseline="0" dirty="0" err="1"/>
              <a:t>programma</a:t>
            </a:r>
            <a:r>
              <a:rPr lang="en-US" baseline="0" dirty="0"/>
              <a:t> “Business, le </a:t>
            </a:r>
            <a:r>
              <a:rPr lang="en-US" baseline="0" dirty="0" err="1"/>
              <a:t>quali</a:t>
            </a:r>
            <a:r>
              <a:rPr lang="en-US" baseline="0" dirty="0"/>
              <a:t> </a:t>
            </a:r>
            <a:r>
              <a:rPr lang="en-US" baseline="0" dirty="0" err="1"/>
              <a:t>dopo</a:t>
            </a:r>
            <a:r>
              <a:rPr lang="en-US" baseline="0" dirty="0"/>
              <a:t> aver </a:t>
            </a:r>
            <a:r>
              <a:rPr lang="en-US" baseline="0" dirty="0" err="1"/>
              <a:t>chiesto</a:t>
            </a:r>
            <a:r>
              <a:rPr lang="en-US" baseline="0" dirty="0"/>
              <a:t> </a:t>
            </a:r>
            <a:r>
              <a:rPr lang="en-US" baseline="0" dirty="0" err="1"/>
              <a:t>ed</a:t>
            </a:r>
            <a:r>
              <a:rPr lang="en-US" baseline="0" dirty="0"/>
              <a:t> </a:t>
            </a:r>
            <a:r>
              <a:rPr lang="en-US" baseline="0" dirty="0" err="1"/>
              <a:t>ottenuto</a:t>
            </a:r>
            <a:r>
              <a:rPr lang="en-US" baseline="0" dirty="0"/>
              <a:t> un </a:t>
            </a:r>
            <a:r>
              <a:rPr lang="en-US" baseline="0" dirty="0" err="1"/>
              <a:t>prestito</a:t>
            </a:r>
            <a:r>
              <a:rPr lang="en-US" baseline="0" dirty="0"/>
              <a:t> per </a:t>
            </a:r>
            <a:r>
              <a:rPr lang="en-US" baseline="0" dirty="0" err="1"/>
              <a:t>avviare</a:t>
            </a:r>
            <a:r>
              <a:rPr lang="en-US" baseline="0" dirty="0"/>
              <a:t> un </a:t>
            </a:r>
            <a:r>
              <a:rPr lang="en-US" baseline="0" dirty="0" err="1"/>
              <a:t>attivita</a:t>
            </a:r>
            <a:r>
              <a:rPr lang="en-US" baseline="0" dirty="0"/>
              <a:t>’ per </a:t>
            </a:r>
            <a:r>
              <a:rPr lang="en-US" baseline="0" dirty="0" err="1"/>
              <a:t>massaggi</a:t>
            </a:r>
            <a:r>
              <a:rPr lang="en-US" baseline="0" dirty="0"/>
              <a:t>. </a:t>
            </a:r>
            <a:r>
              <a:rPr lang="en-US" baseline="0" dirty="0" err="1"/>
              <a:t>Attraverso</a:t>
            </a:r>
            <a:r>
              <a:rPr lang="en-US" baseline="0" dirty="0"/>
              <a:t> </a:t>
            </a:r>
            <a:r>
              <a:rPr lang="en-US" baseline="0" dirty="0" err="1"/>
              <a:t>questo</a:t>
            </a:r>
            <a:r>
              <a:rPr lang="en-US" baseline="0" dirty="0"/>
              <a:t> business </a:t>
            </a:r>
            <a:r>
              <a:rPr lang="en-US" baseline="0" dirty="0" err="1"/>
              <a:t>sono</a:t>
            </a:r>
            <a:r>
              <a:rPr lang="en-US" baseline="0" dirty="0"/>
              <a:t> </a:t>
            </a:r>
            <a:r>
              <a:rPr lang="en-US" baseline="0" dirty="0" err="1"/>
              <a:t>riuscite</a:t>
            </a:r>
            <a:r>
              <a:rPr lang="en-US" baseline="0" dirty="0"/>
              <a:t> ad </a:t>
            </a:r>
            <a:r>
              <a:rPr lang="en-US" baseline="0" dirty="0" err="1"/>
              <a:t>ottenere</a:t>
            </a:r>
            <a:r>
              <a:rPr lang="en-US" baseline="0" dirty="0"/>
              <a:t> un tale </a:t>
            </a:r>
            <a:r>
              <a:rPr lang="en-US" baseline="0" dirty="0" err="1"/>
              <a:t>profitto</a:t>
            </a:r>
            <a:r>
              <a:rPr lang="en-US" baseline="0" dirty="0"/>
              <a:t> da </a:t>
            </a:r>
            <a:r>
              <a:rPr lang="en-US" baseline="0" dirty="0" err="1"/>
              <a:t>poter</a:t>
            </a:r>
            <a:r>
              <a:rPr lang="en-US" baseline="0" dirty="0"/>
              <a:t> </a:t>
            </a:r>
            <a:r>
              <a:rPr lang="en-US" baseline="0" dirty="0" err="1"/>
              <a:t>finanziare</a:t>
            </a:r>
            <a:r>
              <a:rPr lang="en-US" baseline="0" dirty="0"/>
              <a:t> la </a:t>
            </a:r>
            <a:r>
              <a:rPr lang="en-US" baseline="0" dirty="0" err="1"/>
              <a:t>realizzazione</a:t>
            </a:r>
            <a:r>
              <a:rPr lang="en-US" baseline="0" dirty="0"/>
              <a:t> di </a:t>
            </a:r>
            <a:r>
              <a:rPr lang="en-US" baseline="0" dirty="0" err="1"/>
              <a:t>una</a:t>
            </a:r>
            <a:r>
              <a:rPr lang="en-US" baseline="0" dirty="0"/>
              <a:t> </a:t>
            </a:r>
            <a:r>
              <a:rPr lang="en-US" baseline="0" dirty="0" err="1"/>
              <a:t>biblioteca</a:t>
            </a:r>
            <a:r>
              <a:rPr lang="en-US" baseline="0" dirty="0"/>
              <a:t> </a:t>
            </a:r>
            <a:r>
              <a:rPr lang="en-US" baseline="0" dirty="0" err="1"/>
              <a:t>nel</a:t>
            </a:r>
            <a:r>
              <a:rPr lang="en-US" baseline="0" dirty="0"/>
              <a:t> </a:t>
            </a:r>
            <a:r>
              <a:rPr lang="en-US" baseline="0" dirty="0" err="1"/>
              <a:t>lor</a:t>
            </a:r>
            <a:r>
              <a:rPr lang="en-US" baseline="0" dirty="0"/>
              <a:t> </a:t>
            </a:r>
            <a:r>
              <a:rPr lang="en-US" baseline="0" dirty="0" err="1"/>
              <a:t>villaggio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66D27-DE86-DE4F-A3CF-9774D790597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60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/>
              <a:t>La </a:t>
            </a:r>
            <a:r>
              <a:rPr lang="en-GB" altLang="en-US" dirty="0" err="1"/>
              <a:t>storia</a:t>
            </a:r>
            <a:r>
              <a:rPr lang="en-GB" altLang="en-US" baseline="0" dirty="0"/>
              <a:t> di Dan e’ </a:t>
            </a:r>
            <a:r>
              <a:rPr lang="en-GB" altLang="en-US" baseline="0" dirty="0" err="1"/>
              <a:t>cosi</a:t>
            </a:r>
            <a:r>
              <a:rPr lang="en-GB" altLang="en-US" baseline="0" dirty="0"/>
              <a:t>’ </a:t>
            </a:r>
            <a:r>
              <a:rPr lang="en-GB" altLang="en-US" baseline="0" dirty="0" err="1"/>
              <a:t>rappresentativa</a:t>
            </a:r>
            <a:r>
              <a:rPr lang="en-GB" altLang="en-US" baseline="0" dirty="0"/>
              <a:t> e </a:t>
            </a:r>
            <a:r>
              <a:rPr lang="en-GB" altLang="en-US" baseline="0" dirty="0" err="1"/>
              <a:t>significativa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delle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persone</a:t>
            </a:r>
            <a:r>
              <a:rPr lang="en-GB" altLang="en-US" baseline="0" dirty="0"/>
              <a:t> con le </a:t>
            </a:r>
            <a:r>
              <a:rPr lang="en-GB" altLang="en-US" baseline="0" dirty="0" err="1"/>
              <a:t>quali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lavoriamo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duranti</a:t>
            </a:r>
            <a:r>
              <a:rPr lang="en-GB" altLang="en-US" baseline="0" dirty="0"/>
              <a:t> I </a:t>
            </a:r>
            <a:r>
              <a:rPr lang="en-GB" altLang="en-US" baseline="0" dirty="0" err="1"/>
              <a:t>nostri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programmi</a:t>
            </a:r>
            <a:r>
              <a:rPr lang="en-GB" altLang="en-US" baseline="0" dirty="0"/>
              <a:t>.</a:t>
            </a:r>
          </a:p>
          <a:p>
            <a:endParaRPr lang="en-GB" altLang="en-US" baseline="0" dirty="0"/>
          </a:p>
          <a:p>
            <a:r>
              <a:rPr lang="en-GB" altLang="en-US" baseline="0" dirty="0" err="1"/>
              <a:t>Quando</a:t>
            </a:r>
            <a:r>
              <a:rPr lang="en-GB" altLang="en-US" baseline="0" dirty="0"/>
              <a:t> Dan </a:t>
            </a:r>
            <a:r>
              <a:rPr lang="en-GB" altLang="en-US" baseline="0" dirty="0" err="1"/>
              <a:t>si</a:t>
            </a:r>
            <a:r>
              <a:rPr lang="en-GB" altLang="en-US" baseline="0" dirty="0"/>
              <a:t> e’ </a:t>
            </a:r>
            <a:r>
              <a:rPr lang="en-GB" altLang="en-US" baseline="0" dirty="0" err="1"/>
              <a:t>recato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presso</a:t>
            </a:r>
            <a:r>
              <a:rPr lang="en-GB" altLang="en-US" baseline="0" dirty="0"/>
              <a:t> di </a:t>
            </a:r>
            <a:r>
              <a:rPr lang="en-GB" altLang="en-US" baseline="0" dirty="0" err="1"/>
              <a:t>noi</a:t>
            </a:r>
            <a:r>
              <a:rPr lang="en-GB" altLang="en-US" baseline="0" dirty="0"/>
              <a:t> per </a:t>
            </a:r>
            <a:r>
              <a:rPr lang="en-GB" altLang="en-US" baseline="0" dirty="0" err="1"/>
              <a:t>frequantare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uno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dei</a:t>
            </a:r>
            <a:r>
              <a:rPr lang="en-GB" altLang="en-US" baseline="0" dirty="0"/>
              <a:t> ns </a:t>
            </a:r>
            <a:r>
              <a:rPr lang="en-GB" altLang="en-US" baseline="0" dirty="0" err="1"/>
              <a:t>programmi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sembra</a:t>
            </a:r>
            <a:r>
              <a:rPr lang="en-GB" altLang="en-US" baseline="0" dirty="0"/>
              <a:t> aver </a:t>
            </a:r>
            <a:r>
              <a:rPr lang="en-GB" altLang="en-US" baseline="0" dirty="0" err="1"/>
              <a:t>perso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ogni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senso</a:t>
            </a:r>
            <a:r>
              <a:rPr lang="en-GB" altLang="en-US" baseline="0" dirty="0"/>
              <a:t> di auto-</a:t>
            </a:r>
            <a:r>
              <a:rPr lang="en-GB" altLang="en-US" baseline="0" dirty="0" err="1"/>
              <a:t>stima</a:t>
            </a:r>
            <a:r>
              <a:rPr lang="en-GB" altLang="en-US" baseline="0" dirty="0"/>
              <a:t>. </a:t>
            </a:r>
            <a:r>
              <a:rPr lang="en-GB" altLang="en-US" baseline="0" dirty="0" err="1"/>
              <a:t>Aveva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fatto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domanda</a:t>
            </a:r>
            <a:r>
              <a:rPr lang="en-GB" altLang="en-US" baseline="0" dirty="0"/>
              <a:t> per </a:t>
            </a:r>
            <a:r>
              <a:rPr lang="en-GB" altLang="en-US" baseline="0" dirty="0" err="1"/>
              <a:t>piu</a:t>
            </a:r>
            <a:r>
              <a:rPr lang="en-GB" altLang="en-US" baseline="0" dirty="0"/>
              <a:t>’ di 40 </a:t>
            </a:r>
            <a:r>
              <a:rPr lang="en-GB" altLang="en-US" baseline="0" dirty="0" err="1"/>
              <a:t>impieghi</a:t>
            </a:r>
            <a:r>
              <a:rPr lang="en-GB" altLang="en-US" baseline="0" dirty="0"/>
              <a:t> e non </a:t>
            </a:r>
            <a:r>
              <a:rPr lang="en-GB" altLang="en-US" baseline="0" dirty="0" err="1"/>
              <a:t>aveva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mai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ricevuta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alcuna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risposta</a:t>
            </a:r>
            <a:r>
              <a:rPr lang="en-GB" altLang="en-US" baseline="0" dirty="0"/>
              <a:t>. </a:t>
            </a:r>
            <a:r>
              <a:rPr lang="en-GB" altLang="en-US" baseline="0" dirty="0" err="1"/>
              <a:t>Sentiva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che</a:t>
            </a:r>
            <a:r>
              <a:rPr lang="en-GB" altLang="en-US" baseline="0" dirty="0"/>
              <a:t> ci fosse </a:t>
            </a:r>
            <a:r>
              <a:rPr lang="en-GB" altLang="en-US" baseline="0" dirty="0" err="1"/>
              <a:t>qualcosa</a:t>
            </a:r>
            <a:r>
              <a:rPr lang="en-GB" altLang="en-US" baseline="0" dirty="0"/>
              <a:t> di </a:t>
            </a:r>
            <a:r>
              <a:rPr lang="en-GB" altLang="en-US" baseline="0" dirty="0" err="1"/>
              <a:t>davvero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strano</a:t>
            </a:r>
            <a:r>
              <a:rPr lang="en-GB" altLang="en-US" baseline="0" dirty="0"/>
              <a:t> in </a:t>
            </a:r>
            <a:r>
              <a:rPr lang="en-GB" altLang="en-US" baseline="0" dirty="0" err="1"/>
              <a:t>lui</a:t>
            </a:r>
            <a:r>
              <a:rPr lang="en-GB" altLang="en-US" baseline="0" dirty="0"/>
              <a:t> e </a:t>
            </a:r>
            <a:r>
              <a:rPr lang="en-GB" altLang="en-US" baseline="0" dirty="0" err="1"/>
              <a:t>quindi</a:t>
            </a:r>
            <a:r>
              <a:rPr lang="en-GB" altLang="en-US" baseline="0" dirty="0"/>
              <a:t> non </a:t>
            </a:r>
            <a:r>
              <a:rPr lang="en-GB" altLang="en-US" baseline="0" dirty="0" err="1"/>
              <a:t>sapeva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cosa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doveva</a:t>
            </a:r>
            <a:r>
              <a:rPr lang="en-GB" altLang="en-US" baseline="0" dirty="0"/>
              <a:t> fare per </a:t>
            </a:r>
            <a:r>
              <a:rPr lang="en-GB" altLang="en-US" baseline="0" dirty="0" err="1"/>
              <a:t>poter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sopravvivere</a:t>
            </a:r>
            <a:r>
              <a:rPr lang="en-GB" altLang="en-US" baseline="0" dirty="0"/>
              <a:t>. Ha </a:t>
            </a:r>
            <a:r>
              <a:rPr lang="en-GB" altLang="en-US" baseline="0" dirty="0" err="1"/>
              <a:t>preso</a:t>
            </a:r>
            <a:r>
              <a:rPr lang="en-GB" altLang="en-US" baseline="0" dirty="0"/>
              <a:t> parte al </a:t>
            </a:r>
            <a:r>
              <a:rPr lang="en-GB" altLang="en-US" baseline="0" dirty="0" err="1"/>
              <a:t>nostro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programma</a:t>
            </a:r>
            <a:r>
              <a:rPr lang="en-GB" altLang="en-US" baseline="0" dirty="0"/>
              <a:t> “ Business battle” dove ha </a:t>
            </a:r>
            <a:r>
              <a:rPr lang="en-GB" altLang="en-US" baseline="0" dirty="0" err="1"/>
              <a:t>imparato</a:t>
            </a:r>
            <a:r>
              <a:rPr lang="en-GB" altLang="en-US" baseline="0" dirty="0"/>
              <a:t> a </a:t>
            </a:r>
            <a:r>
              <a:rPr lang="en-GB" altLang="en-US" baseline="0" dirty="0" err="1"/>
              <a:t>conoscere</a:t>
            </a:r>
            <a:r>
              <a:rPr lang="en-GB" altLang="en-US" baseline="0" dirty="0"/>
              <a:t> le </a:t>
            </a:r>
            <a:r>
              <a:rPr lang="en-GB" altLang="en-US" baseline="0" dirty="0" err="1"/>
              <a:t>capacita</a:t>
            </a:r>
            <a:r>
              <a:rPr lang="en-GB" altLang="en-US" baseline="0" dirty="0"/>
              <a:t>’ </a:t>
            </a:r>
            <a:r>
              <a:rPr lang="en-GB" altLang="en-US" baseline="0" dirty="0" err="1"/>
              <a:t>necessarie</a:t>
            </a:r>
            <a:r>
              <a:rPr lang="en-GB" altLang="en-US" baseline="0" dirty="0"/>
              <a:t> a </a:t>
            </a:r>
            <a:r>
              <a:rPr lang="en-GB" altLang="en-US" baseline="0" dirty="0" err="1"/>
              <a:t>sviluppare</a:t>
            </a:r>
            <a:r>
              <a:rPr lang="en-GB" altLang="en-US" baseline="0" dirty="0"/>
              <a:t> un business, </a:t>
            </a:r>
            <a:r>
              <a:rPr lang="en-GB" altLang="en-US" baseline="0" dirty="0" err="1"/>
              <a:t>gli</a:t>
            </a:r>
            <a:r>
              <a:rPr lang="en-GB" altLang="en-US" baseline="0" dirty="0"/>
              <a:t> e’ </a:t>
            </a:r>
            <a:r>
              <a:rPr lang="en-GB" altLang="en-US" baseline="0" dirty="0" err="1"/>
              <a:t>stato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concesso</a:t>
            </a:r>
            <a:r>
              <a:rPr lang="en-GB" altLang="en-US" baseline="0" dirty="0"/>
              <a:t> un </a:t>
            </a:r>
            <a:r>
              <a:rPr lang="en-GB" altLang="en-US" baseline="0" dirty="0" err="1"/>
              <a:t>prestito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ed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uno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spazio</a:t>
            </a:r>
            <a:r>
              <a:rPr lang="en-GB" altLang="en-US" baseline="0" dirty="0"/>
              <a:t> al </a:t>
            </a:r>
            <a:r>
              <a:rPr lang="en-GB" altLang="en-US" baseline="0" dirty="0" err="1"/>
              <a:t>mercato</a:t>
            </a:r>
            <a:r>
              <a:rPr lang="en-GB" altLang="en-US" baseline="0" dirty="0"/>
              <a:t> di </a:t>
            </a:r>
            <a:r>
              <a:rPr lang="en-GB" altLang="en-US" baseline="0" dirty="0" err="1"/>
              <a:t>Londra</a:t>
            </a:r>
            <a:r>
              <a:rPr lang="en-GB" altLang="en-US" baseline="0" dirty="0"/>
              <a:t>. E’ </a:t>
            </a:r>
            <a:r>
              <a:rPr lang="en-GB" altLang="en-US" baseline="0" dirty="0" err="1"/>
              <a:t>stato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portato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sul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posto</a:t>
            </a:r>
            <a:r>
              <a:rPr lang="en-GB" altLang="en-US" baseline="0" dirty="0"/>
              <a:t> per </a:t>
            </a:r>
            <a:r>
              <a:rPr lang="en-GB" altLang="en-US" baseline="0" dirty="0" err="1"/>
              <a:t>vedere</a:t>
            </a:r>
            <a:r>
              <a:rPr lang="en-GB" altLang="en-US" baseline="0" dirty="0"/>
              <a:t> da </a:t>
            </a:r>
            <a:r>
              <a:rPr lang="en-GB" altLang="en-US" baseline="0" dirty="0" err="1"/>
              <a:t>vicino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il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vero</a:t>
            </a:r>
            <a:r>
              <a:rPr lang="en-GB" altLang="en-US" baseline="0" dirty="0"/>
              <a:t> business e </a:t>
            </a:r>
            <a:r>
              <a:rPr lang="en-GB" altLang="en-US" baseline="0" dirty="0" err="1"/>
              <a:t>coloro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impiegati</a:t>
            </a:r>
            <a:r>
              <a:rPr lang="en-GB" altLang="en-US" baseline="0" dirty="0"/>
              <a:t> al </a:t>
            </a:r>
            <a:r>
              <a:rPr lang="en-GB" altLang="en-US" baseline="0" dirty="0" err="1"/>
              <a:t>suo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interno</a:t>
            </a:r>
            <a:r>
              <a:rPr lang="en-GB" altLang="en-US" baseline="0" dirty="0"/>
              <a:t>. Ha </a:t>
            </a:r>
            <a:r>
              <a:rPr lang="en-GB" altLang="en-US" baseline="0" dirty="0" err="1"/>
              <a:t>capito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che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dopotutto</a:t>
            </a:r>
            <a:r>
              <a:rPr lang="en-GB" altLang="en-US" baseline="0" dirty="0"/>
              <a:t> le </a:t>
            </a:r>
            <a:r>
              <a:rPr lang="en-GB" altLang="en-US" baseline="0" dirty="0" err="1"/>
              <a:t>persone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che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erano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impiegate</a:t>
            </a:r>
            <a:r>
              <a:rPr lang="en-GB" altLang="en-US" baseline="0" dirty="0"/>
              <a:t> al </a:t>
            </a:r>
            <a:r>
              <a:rPr lang="en-GB" altLang="en-US" baseline="0" dirty="0" err="1"/>
              <a:t>mercato</a:t>
            </a:r>
            <a:r>
              <a:rPr lang="en-GB" altLang="en-US" baseline="0" dirty="0"/>
              <a:t> non </a:t>
            </a:r>
            <a:r>
              <a:rPr lang="en-GB" altLang="en-US" baseline="0" dirty="0" err="1"/>
              <a:t>erano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molto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differenti</a:t>
            </a:r>
            <a:r>
              <a:rPr lang="en-GB" altLang="en-US" baseline="0" dirty="0"/>
              <a:t> da </a:t>
            </a:r>
            <a:r>
              <a:rPr lang="en-GB" altLang="en-US" baseline="0" dirty="0" err="1"/>
              <a:t>lui</a:t>
            </a:r>
            <a:r>
              <a:rPr lang="en-GB" altLang="en-US" baseline="0" dirty="0"/>
              <a:t> e </a:t>
            </a:r>
            <a:r>
              <a:rPr lang="en-GB" altLang="en-US" baseline="0" dirty="0" err="1"/>
              <a:t>che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adesso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aveva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tanto</a:t>
            </a:r>
            <a:r>
              <a:rPr lang="en-GB" altLang="en-US" baseline="0" dirty="0"/>
              <a:t> da </a:t>
            </a:r>
            <a:r>
              <a:rPr lang="en-GB" altLang="en-US" baseline="0" dirty="0" err="1"/>
              <a:t>aggiugere</a:t>
            </a:r>
            <a:r>
              <a:rPr lang="en-GB" altLang="en-US" baseline="0" dirty="0"/>
              <a:t> al </a:t>
            </a:r>
            <a:r>
              <a:rPr lang="en-GB" altLang="en-US" baseline="0" dirty="0" err="1"/>
              <a:t>suo</a:t>
            </a:r>
            <a:r>
              <a:rPr lang="en-GB" altLang="en-US" baseline="0" dirty="0"/>
              <a:t> CV. </a:t>
            </a:r>
            <a:r>
              <a:rPr lang="en-GB" altLang="en-US" baseline="0" dirty="0" err="1"/>
              <a:t>MyBnk</a:t>
            </a:r>
            <a:r>
              <a:rPr lang="en-GB" altLang="en-US" baseline="0" dirty="0"/>
              <a:t> ha </a:t>
            </a:r>
            <a:r>
              <a:rPr lang="en-GB" altLang="en-US" baseline="0" dirty="0" err="1"/>
              <a:t>aiutato</a:t>
            </a:r>
            <a:r>
              <a:rPr lang="en-GB" altLang="en-US" baseline="0" dirty="0"/>
              <a:t> Dan a </a:t>
            </a:r>
            <a:r>
              <a:rPr lang="en-GB" altLang="en-US" baseline="0" dirty="0" err="1"/>
              <a:t>compilare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il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suo</a:t>
            </a:r>
            <a:r>
              <a:rPr lang="en-GB" altLang="en-US" baseline="0" dirty="0"/>
              <a:t> CV </a:t>
            </a:r>
            <a:r>
              <a:rPr lang="en-GB" altLang="en-US" baseline="0" dirty="0" err="1"/>
              <a:t>ed</a:t>
            </a:r>
            <a:r>
              <a:rPr lang="en-GB" altLang="en-US" baseline="0" dirty="0"/>
              <a:t> ad </a:t>
            </a:r>
            <a:r>
              <a:rPr lang="en-GB" altLang="en-US" baseline="0" dirty="0" err="1"/>
              <a:t>inoltrare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nuove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domande</a:t>
            </a:r>
            <a:r>
              <a:rPr lang="en-GB" altLang="en-US" baseline="0" dirty="0"/>
              <a:t> di </a:t>
            </a:r>
            <a:r>
              <a:rPr lang="en-GB" altLang="en-US" baseline="0" dirty="0" err="1"/>
              <a:t>assunzione</a:t>
            </a:r>
            <a:r>
              <a:rPr lang="en-GB" altLang="en-US" baseline="0" dirty="0"/>
              <a:t>. Questa </a:t>
            </a:r>
            <a:r>
              <a:rPr lang="en-GB" altLang="en-US" baseline="0" dirty="0" err="1"/>
              <a:t>volta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pero</a:t>
            </a:r>
            <a:r>
              <a:rPr lang="en-GB" altLang="en-US" baseline="0" dirty="0"/>
              <a:t>’ </a:t>
            </a:r>
            <a:r>
              <a:rPr lang="en-GB" altLang="en-US" baseline="0" dirty="0" err="1"/>
              <a:t>dopo</a:t>
            </a:r>
            <a:r>
              <a:rPr lang="en-GB" altLang="en-US" baseline="0" dirty="0"/>
              <a:t> aver </a:t>
            </a:r>
            <a:r>
              <a:rPr lang="en-GB" altLang="en-US" baseline="0" dirty="0" err="1"/>
              <a:t>fatto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domande</a:t>
            </a:r>
            <a:r>
              <a:rPr lang="en-GB" altLang="en-US" baseline="0" dirty="0"/>
              <a:t> per </a:t>
            </a:r>
            <a:r>
              <a:rPr lang="en-GB" altLang="en-US" baseline="0" dirty="0" err="1"/>
              <a:t>otto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lavori</a:t>
            </a:r>
            <a:r>
              <a:rPr lang="en-GB" altLang="en-US" baseline="0" dirty="0"/>
              <a:t>, ha </a:t>
            </a:r>
            <a:r>
              <a:rPr lang="en-GB" altLang="en-US" baseline="0" dirty="0" err="1"/>
              <a:t>ottenuto</a:t>
            </a:r>
            <a:r>
              <a:rPr lang="en-GB" altLang="en-US" baseline="0" dirty="0"/>
              <a:t> 4 </a:t>
            </a:r>
            <a:r>
              <a:rPr lang="en-GB" altLang="en-US" baseline="0" dirty="0" err="1"/>
              <a:t>interviste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ed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alla</a:t>
            </a:r>
            <a:r>
              <a:rPr lang="en-GB" altLang="en-US" baseline="0" dirty="0"/>
              <a:t> fine e’ </a:t>
            </a:r>
            <a:r>
              <a:rPr lang="en-GB" altLang="en-US" baseline="0" dirty="0" err="1"/>
              <a:t>stato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assunto</a:t>
            </a:r>
            <a:r>
              <a:rPr lang="en-GB" altLang="en-US" baseline="0" dirty="0"/>
              <a:t> come </a:t>
            </a:r>
            <a:r>
              <a:rPr lang="en-GB" altLang="en-US" baseline="0" dirty="0" err="1"/>
              <a:t>insegnante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sportivo</a:t>
            </a:r>
            <a:r>
              <a:rPr lang="en-GB" altLang="en-US" baseline="0" dirty="0"/>
              <a:t>.</a:t>
            </a:r>
          </a:p>
          <a:p>
            <a:r>
              <a:rPr lang="en-GB" altLang="en-US" baseline="0" dirty="0"/>
              <a:t>Era al </a:t>
            </a:r>
            <a:r>
              <a:rPr lang="en-GB" altLang="en-US" baseline="0" dirty="0" err="1"/>
              <a:t>settimo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cielo</a:t>
            </a:r>
            <a:r>
              <a:rPr lang="en-GB" altLang="en-US" baseline="0" dirty="0"/>
              <a:t> come lo </a:t>
            </a:r>
            <a:r>
              <a:rPr lang="en-GB" altLang="en-US" baseline="0" dirty="0" err="1"/>
              <a:t>eravamo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anche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noi</a:t>
            </a:r>
            <a:r>
              <a:rPr lang="en-GB" altLang="en-US" baseline="0" dirty="0"/>
              <a:t> del resto. E’ </a:t>
            </a:r>
            <a:r>
              <a:rPr lang="en-GB" altLang="en-US" baseline="0" dirty="0" err="1"/>
              <a:t>stata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una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esperience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che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gli</a:t>
            </a:r>
            <a:r>
              <a:rPr lang="en-GB" altLang="en-US" baseline="0" dirty="0"/>
              <a:t> ha </a:t>
            </a:r>
            <a:r>
              <a:rPr lang="en-GB" altLang="en-US" baseline="0" dirty="0" err="1"/>
              <a:t>cambiato</a:t>
            </a:r>
            <a:r>
              <a:rPr lang="en-GB" altLang="en-US" baseline="0" dirty="0"/>
              <a:t> la vita e </a:t>
            </a:r>
            <a:r>
              <a:rPr lang="en-GB" altLang="en-US" baseline="0" dirty="0" err="1"/>
              <a:t>che</a:t>
            </a:r>
            <a:r>
              <a:rPr lang="en-GB" altLang="en-US" baseline="0" dirty="0"/>
              <a:t> ha </a:t>
            </a:r>
            <a:r>
              <a:rPr lang="en-GB" altLang="en-US" baseline="0" dirty="0" err="1"/>
              <a:t>portato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fuori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il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meglio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che</a:t>
            </a:r>
            <a:r>
              <a:rPr lang="en-GB" altLang="en-US" baseline="0" dirty="0"/>
              <a:t> Dan </a:t>
            </a:r>
            <a:r>
              <a:rPr lang="en-GB" altLang="en-US" baseline="0" dirty="0" err="1"/>
              <a:t>aveva</a:t>
            </a:r>
            <a:r>
              <a:rPr lang="en-GB" altLang="en-US" baseline="0" dirty="0"/>
              <a:t> e </a:t>
            </a:r>
            <a:r>
              <a:rPr lang="en-GB" altLang="en-US" baseline="0" dirty="0" err="1"/>
              <a:t>che</a:t>
            </a:r>
            <a:r>
              <a:rPr lang="en-GB" altLang="en-US" baseline="0" dirty="0"/>
              <a:t> ha </a:t>
            </a:r>
            <a:r>
              <a:rPr lang="en-GB" altLang="en-US" baseline="0" dirty="0" err="1"/>
              <a:t>loberato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tutto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il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potenziale</a:t>
            </a:r>
            <a:r>
              <a:rPr lang="en-GB" altLang="en-US" baseline="0" dirty="0"/>
              <a:t>. </a:t>
            </a:r>
            <a:endParaRPr lang="en-GB" altLang="en-US" dirty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233558F-47A4-4AC5-B22A-8EFB8B0C1FBB}" type="slidenum">
              <a:rPr lang="en-GB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GB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492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Questa e’ la </a:t>
            </a:r>
            <a:r>
              <a:rPr lang="en-GB" baseline="0" dirty="0" err="1"/>
              <a:t>testimonianza</a:t>
            </a:r>
            <a:r>
              <a:rPr lang="en-GB" baseline="0" dirty="0"/>
              <a:t> </a:t>
            </a:r>
            <a:r>
              <a:rPr lang="en-GB" baseline="0" dirty="0" err="1"/>
              <a:t>personale</a:t>
            </a:r>
            <a:r>
              <a:rPr lang="en-GB" baseline="0" dirty="0"/>
              <a:t> di </a:t>
            </a:r>
            <a:r>
              <a:rPr lang="en-GB" dirty="0" err="1"/>
              <a:t>Kevani</a:t>
            </a:r>
            <a:r>
              <a:rPr lang="en-GB" dirty="0"/>
              <a:t> la quale ha </a:t>
            </a:r>
            <a:r>
              <a:rPr lang="en-GB" dirty="0" err="1"/>
              <a:t>frequentato</a:t>
            </a:r>
            <a:r>
              <a:rPr lang="en-GB" dirty="0"/>
              <a:t> </a:t>
            </a:r>
            <a:r>
              <a:rPr lang="en-GB" dirty="0" err="1"/>
              <a:t>il</a:t>
            </a:r>
            <a:r>
              <a:rPr lang="en-GB" baseline="0" dirty="0"/>
              <a:t> </a:t>
            </a:r>
            <a:r>
              <a:rPr lang="en-GB" baseline="0" dirty="0" err="1"/>
              <a:t>programma</a:t>
            </a:r>
            <a:r>
              <a:rPr lang="en-GB" baseline="0" dirty="0"/>
              <a:t> </a:t>
            </a:r>
            <a:r>
              <a:rPr lang="en-GB" dirty="0"/>
              <a:t>Money Works. </a:t>
            </a:r>
            <a:r>
              <a:rPr lang="en-GB" dirty="0" err="1"/>
              <a:t>Adesso</a:t>
            </a:r>
            <a:r>
              <a:rPr lang="en-GB" dirty="0"/>
              <a:t> e’ </a:t>
            </a:r>
            <a:r>
              <a:rPr lang="en-GB" dirty="0" err="1"/>
              <a:t>una</a:t>
            </a:r>
            <a:r>
              <a:rPr lang="en-GB" dirty="0"/>
              <a:t> testimonial</a:t>
            </a:r>
            <a:r>
              <a:rPr lang="en-GB" baseline="0" dirty="0"/>
              <a:t> </a:t>
            </a:r>
            <a:r>
              <a:rPr lang="en-GB" baseline="0" dirty="0" err="1"/>
              <a:t>internazionale</a:t>
            </a:r>
            <a:r>
              <a:rPr lang="en-GB" baseline="0" dirty="0"/>
              <a:t> per </a:t>
            </a:r>
            <a:r>
              <a:rPr lang="en-GB" baseline="0" dirty="0" err="1"/>
              <a:t>MyBnk</a:t>
            </a:r>
            <a:r>
              <a:rPr lang="en-GB" baseline="0" dirty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66D27-DE86-DE4F-A3CF-9774D790597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33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err="1"/>
              <a:t>Questi</a:t>
            </a:r>
            <a:r>
              <a:rPr lang="en-US" dirty="0"/>
              <a:t> </a:t>
            </a:r>
            <a:r>
              <a:rPr lang="en-US" dirty="0" err="1"/>
              <a:t>nella</a:t>
            </a:r>
            <a:r>
              <a:rPr lang="en-US" dirty="0"/>
              <a:t> slide </a:t>
            </a:r>
            <a:r>
              <a:rPr lang="en-US" dirty="0" err="1"/>
              <a:t>sono</a:t>
            </a:r>
            <a:r>
              <a:rPr lang="en-US" dirty="0"/>
              <a:t> I </a:t>
            </a:r>
            <a:r>
              <a:rPr lang="en-US" dirty="0" err="1"/>
              <a:t>piu</a:t>
            </a:r>
            <a:r>
              <a:rPr lang="en-US" dirty="0"/>
              <a:t>’ </a:t>
            </a:r>
            <a:r>
              <a:rPr lang="en-US" dirty="0" err="1"/>
              <a:t>importanti</a:t>
            </a:r>
            <a:r>
              <a:rPr lang="en-US" dirty="0"/>
              <a:t> </a:t>
            </a:r>
            <a:r>
              <a:rPr lang="en-US" dirty="0" err="1"/>
              <a:t>riconoscimenti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baseline="0" dirty="0"/>
              <a:t> </a:t>
            </a:r>
            <a:r>
              <a:rPr lang="en-US" baseline="0" dirty="0" err="1"/>
              <a:t>Mybnk</a:t>
            </a:r>
            <a:r>
              <a:rPr lang="en-US" baseline="0" dirty="0"/>
              <a:t> ha </a:t>
            </a:r>
            <a:r>
              <a:rPr lang="en-US" baseline="0" dirty="0" err="1"/>
              <a:t>ricevuto</a:t>
            </a:r>
            <a:r>
              <a:rPr lang="en-US" baseline="0" dirty="0"/>
              <a:t> </a:t>
            </a:r>
            <a:r>
              <a:rPr lang="en-US" baseline="0" dirty="0" err="1"/>
              <a:t>negli</a:t>
            </a:r>
            <a:r>
              <a:rPr lang="en-US" baseline="0" dirty="0"/>
              <a:t> </a:t>
            </a:r>
            <a:r>
              <a:rPr lang="en-US" baseline="0" dirty="0" err="1"/>
              <a:t>ultimi</a:t>
            </a:r>
            <a:r>
              <a:rPr lang="en-US" baseline="0" dirty="0"/>
              <a:t> </a:t>
            </a:r>
            <a:r>
              <a:rPr lang="en-US" baseline="0" dirty="0" err="1"/>
              <a:t>anni</a:t>
            </a:r>
            <a:r>
              <a:rPr lang="en-US" baseline="0" dirty="0"/>
              <a:t> di </a:t>
            </a:r>
            <a:r>
              <a:rPr lang="en-US" baseline="0" dirty="0" err="1"/>
              <a:t>attivita</a:t>
            </a:r>
            <a:r>
              <a:rPr lang="en-US" baseline="0" dirty="0"/>
              <a:t>’.</a:t>
            </a:r>
            <a:endParaRPr lang="en-US" dirty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E3C56C-7C4B-4B6A-9438-255B909C9F8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57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47500" lnSpcReduction="20000"/>
          </a:bodyPr>
          <a:lstStyle/>
          <a:p>
            <a:pPr eaLnBrk="1" hangingPunct="1">
              <a:spcBef>
                <a:spcPct val="0"/>
              </a:spcBef>
            </a:pPr>
            <a:r>
              <a:rPr lang="en-US" baseline="0" dirty="0" err="1"/>
              <a:t>Ogni</a:t>
            </a:r>
            <a:r>
              <a:rPr lang="en-US" baseline="0" dirty="0"/>
              <a:t> anno, in base al </a:t>
            </a:r>
            <a:r>
              <a:rPr lang="en-US" baseline="0" dirty="0" err="1"/>
              <a:t>cambiamento</a:t>
            </a:r>
            <a:r>
              <a:rPr lang="en-US" baseline="0" dirty="0"/>
              <a:t> </a:t>
            </a:r>
            <a:r>
              <a:rPr lang="en-US" baseline="0" dirty="0" err="1"/>
              <a:t>dei</a:t>
            </a:r>
            <a:r>
              <a:rPr lang="en-US" baseline="0" dirty="0"/>
              <a:t> trend </a:t>
            </a:r>
            <a:r>
              <a:rPr lang="en-US" baseline="0" dirty="0" err="1"/>
              <a:t>nel</a:t>
            </a:r>
            <a:r>
              <a:rPr lang="en-US" baseline="0" dirty="0"/>
              <a:t> </a:t>
            </a:r>
            <a:r>
              <a:rPr lang="en-US" baseline="0" dirty="0" err="1"/>
              <a:t>mondo</a:t>
            </a:r>
            <a:r>
              <a:rPr lang="en-US" baseline="0" dirty="0"/>
              <a:t> </a:t>
            </a:r>
            <a:r>
              <a:rPr lang="en-US" baseline="0" dirty="0" err="1"/>
              <a:t>della</a:t>
            </a:r>
            <a:r>
              <a:rPr lang="en-US" baseline="0" dirty="0"/>
              <a:t> </a:t>
            </a:r>
            <a:r>
              <a:rPr lang="en-US" baseline="0" dirty="0" err="1"/>
              <a:t>didattica</a:t>
            </a:r>
            <a:r>
              <a:rPr lang="en-US" baseline="0" dirty="0"/>
              <a:t> </a:t>
            </a:r>
            <a:r>
              <a:rPr lang="en-US" baseline="0" dirty="0" err="1"/>
              <a:t>ed</a:t>
            </a:r>
            <a:r>
              <a:rPr lang="en-US" baseline="0" dirty="0"/>
              <a:t> in base </a:t>
            </a:r>
            <a:r>
              <a:rPr lang="en-US" baseline="0" dirty="0" err="1"/>
              <a:t>ai</a:t>
            </a:r>
            <a:r>
              <a:rPr lang="en-US" baseline="0" dirty="0"/>
              <a:t> feedback </a:t>
            </a:r>
            <a:r>
              <a:rPr lang="en-US" baseline="0" dirty="0" err="1"/>
              <a:t>che</a:t>
            </a:r>
            <a:r>
              <a:rPr lang="en-US" baseline="0" dirty="0"/>
              <a:t> </a:t>
            </a:r>
            <a:r>
              <a:rPr lang="en-US" baseline="0" dirty="0" err="1"/>
              <a:t>riceviamo</a:t>
            </a:r>
            <a:r>
              <a:rPr lang="en-US" baseline="0" dirty="0"/>
              <a:t> </a:t>
            </a:r>
            <a:r>
              <a:rPr lang="en-US" baseline="0" dirty="0" err="1"/>
              <a:t>dai</a:t>
            </a:r>
            <a:r>
              <a:rPr lang="en-US" baseline="0" dirty="0"/>
              <a:t> </a:t>
            </a:r>
            <a:r>
              <a:rPr lang="en-US" baseline="0" dirty="0" err="1"/>
              <a:t>nostri</a:t>
            </a:r>
            <a:r>
              <a:rPr lang="en-US" baseline="0" dirty="0"/>
              <a:t> </a:t>
            </a:r>
            <a:r>
              <a:rPr lang="en-US" baseline="0" dirty="0" err="1"/>
              <a:t>clienti</a:t>
            </a:r>
            <a:r>
              <a:rPr lang="en-US" baseline="0" dirty="0"/>
              <a:t>, </a:t>
            </a:r>
            <a:r>
              <a:rPr lang="en-US" baseline="0" dirty="0" err="1"/>
              <a:t>creiamo</a:t>
            </a:r>
            <a:r>
              <a:rPr lang="en-US" baseline="0" dirty="0"/>
              <a:t> </a:t>
            </a:r>
            <a:r>
              <a:rPr lang="en-US" baseline="0" dirty="0" err="1"/>
              <a:t>nuovi</a:t>
            </a:r>
            <a:r>
              <a:rPr lang="en-US" baseline="0" dirty="0"/>
              <a:t> </a:t>
            </a:r>
            <a:r>
              <a:rPr lang="en-US" baseline="0" dirty="0" err="1"/>
              <a:t>programmi</a:t>
            </a:r>
            <a:r>
              <a:rPr lang="en-US" baseline="0" dirty="0"/>
              <a:t> o </a:t>
            </a:r>
            <a:r>
              <a:rPr lang="en-US" baseline="0" dirty="0" err="1"/>
              <a:t>aggiungiamo</a:t>
            </a:r>
            <a:r>
              <a:rPr lang="en-US" baseline="0" dirty="0"/>
              <a:t> </a:t>
            </a:r>
            <a:r>
              <a:rPr lang="en-US" baseline="0" dirty="0" err="1"/>
              <a:t>nuovi</a:t>
            </a:r>
            <a:r>
              <a:rPr lang="en-US" baseline="0" dirty="0"/>
              <a:t> </a:t>
            </a:r>
            <a:r>
              <a:rPr lang="en-US" baseline="0" dirty="0" err="1"/>
              <a:t>contenuti</a:t>
            </a:r>
            <a:r>
              <a:rPr lang="en-US" baseline="0" dirty="0"/>
              <a:t> a </a:t>
            </a:r>
            <a:r>
              <a:rPr lang="en-US" baseline="0" dirty="0" err="1"/>
              <a:t>quelli</a:t>
            </a:r>
            <a:r>
              <a:rPr lang="en-US" baseline="0" dirty="0"/>
              <a:t> </a:t>
            </a:r>
            <a:r>
              <a:rPr lang="en-US" baseline="0" dirty="0" err="1"/>
              <a:t>gia</a:t>
            </a:r>
            <a:r>
              <a:rPr lang="en-US" baseline="0" dirty="0"/>
              <a:t>’ </a:t>
            </a:r>
            <a:r>
              <a:rPr lang="en-US" baseline="0" dirty="0" err="1"/>
              <a:t>esistenti</a:t>
            </a:r>
            <a:r>
              <a:rPr lang="en-US" baseline="0" dirty="0"/>
              <a:t>. </a:t>
            </a:r>
            <a:r>
              <a:rPr lang="en-US" baseline="0" dirty="0" err="1"/>
              <a:t>Questi</a:t>
            </a:r>
            <a:r>
              <a:rPr lang="en-US" baseline="0" dirty="0"/>
              <a:t> </a:t>
            </a:r>
            <a:r>
              <a:rPr lang="en-US" baseline="0" dirty="0" err="1"/>
              <a:t>sono</a:t>
            </a:r>
            <a:r>
              <a:rPr lang="en-US" baseline="0" dirty="0"/>
              <a:t> due </a:t>
            </a:r>
            <a:r>
              <a:rPr lang="en-US" baseline="0" dirty="0" err="1"/>
              <a:t>dei</a:t>
            </a:r>
            <a:r>
              <a:rPr lang="en-US" baseline="0" dirty="0"/>
              <a:t> </a:t>
            </a:r>
            <a:r>
              <a:rPr lang="en-US" baseline="0" dirty="0" err="1"/>
              <a:t>programmi</a:t>
            </a:r>
            <a:r>
              <a:rPr lang="en-US" baseline="0" dirty="0"/>
              <a:t> di </a:t>
            </a:r>
            <a:r>
              <a:rPr lang="en-US" baseline="0" dirty="0" err="1"/>
              <a:t>maggior</a:t>
            </a:r>
            <a:r>
              <a:rPr lang="en-US" baseline="0" dirty="0"/>
              <a:t> </a:t>
            </a:r>
            <a:r>
              <a:rPr lang="en-US" baseline="0" dirty="0" err="1"/>
              <a:t>successo</a:t>
            </a:r>
            <a:r>
              <a:rPr lang="en-US" baseline="0" dirty="0"/>
              <a:t> </a:t>
            </a:r>
            <a:r>
              <a:rPr lang="en-US" baseline="0" dirty="0" err="1"/>
              <a:t>recentemente</a:t>
            </a:r>
            <a:r>
              <a:rPr lang="en-US" baseline="0" dirty="0"/>
              <a:t> a </a:t>
            </a:r>
            <a:r>
              <a:rPr lang="en-US" baseline="0" dirty="0" err="1"/>
              <a:t>Londra</a:t>
            </a:r>
            <a:r>
              <a:rPr lang="en-US" baseline="0" dirty="0"/>
              <a:t> e </a:t>
            </a:r>
            <a:r>
              <a:rPr lang="en-US" baseline="0" dirty="0" err="1"/>
              <a:t>che</a:t>
            </a:r>
            <a:r>
              <a:rPr lang="en-US" baseline="0" dirty="0"/>
              <a:t> </a:t>
            </a:r>
            <a:r>
              <a:rPr lang="en-US" baseline="0" dirty="0" err="1"/>
              <a:t>adesso</a:t>
            </a:r>
            <a:r>
              <a:rPr lang="en-US" baseline="0" dirty="0"/>
              <a:t> ci </a:t>
            </a:r>
            <a:r>
              <a:rPr lang="en-US" baseline="0" dirty="0" err="1"/>
              <a:t>avviamo</a:t>
            </a:r>
            <a:r>
              <a:rPr lang="en-US" baseline="0" dirty="0"/>
              <a:t> a </a:t>
            </a:r>
            <a:r>
              <a:rPr lang="en-US" baseline="0" dirty="0" err="1"/>
              <a:t>condividere</a:t>
            </a:r>
            <a:r>
              <a:rPr lang="en-US" baseline="0" dirty="0"/>
              <a:t> con I </a:t>
            </a:r>
            <a:r>
              <a:rPr lang="en-US" baseline="0" dirty="0" err="1"/>
              <a:t>nostri</a:t>
            </a:r>
            <a:r>
              <a:rPr lang="en-US" baseline="0" dirty="0"/>
              <a:t> partner </a:t>
            </a:r>
            <a:r>
              <a:rPr lang="en-US" baseline="0" dirty="0" err="1"/>
              <a:t>internazionali</a:t>
            </a:r>
            <a:r>
              <a:rPr lang="en-US" baseline="0" dirty="0"/>
              <a:t>. </a:t>
            </a:r>
          </a:p>
          <a:p>
            <a:pPr eaLnBrk="1" hangingPunct="1">
              <a:spcBef>
                <a:spcPct val="0"/>
              </a:spcBef>
            </a:pPr>
            <a:r>
              <a:rPr lang="en-US" b="1" i="0" baseline="0" dirty="0" err="1"/>
              <a:t>Voglio</a:t>
            </a:r>
            <a:r>
              <a:rPr lang="en-US" b="1" i="0" baseline="0" dirty="0"/>
              <a:t> </a:t>
            </a:r>
            <a:r>
              <a:rPr lang="en-US" b="1" i="0" baseline="0" dirty="0" err="1"/>
              <a:t>sottolineare</a:t>
            </a:r>
            <a:r>
              <a:rPr lang="en-US" b="1" i="0" baseline="0" dirty="0"/>
              <a:t> </a:t>
            </a:r>
            <a:r>
              <a:rPr lang="en-US" b="1" i="0" baseline="0" dirty="0" err="1"/>
              <a:t>che</a:t>
            </a:r>
            <a:r>
              <a:rPr lang="en-US" b="1" i="0" baseline="0" dirty="0"/>
              <a:t> ci </a:t>
            </a:r>
            <a:r>
              <a:rPr lang="en-US" b="1" i="0" baseline="0" dirty="0" err="1"/>
              <a:t>impegneremo</a:t>
            </a:r>
            <a:r>
              <a:rPr lang="en-US" b="1" i="0" baseline="0" dirty="0"/>
              <a:t> al fine di </a:t>
            </a:r>
            <a:r>
              <a:rPr lang="en-US" b="1" i="0" baseline="0" dirty="0" err="1"/>
              <a:t>condividere</a:t>
            </a:r>
            <a:r>
              <a:rPr lang="en-US" b="1" i="0" baseline="0" dirty="0"/>
              <a:t> </a:t>
            </a:r>
            <a:r>
              <a:rPr lang="en-US" b="1" i="0" baseline="0" dirty="0" err="1"/>
              <a:t>anche</a:t>
            </a:r>
            <a:r>
              <a:rPr lang="en-US" b="1" i="0" baseline="0" dirty="0"/>
              <a:t> </a:t>
            </a:r>
            <a:r>
              <a:rPr lang="en-US" b="1" i="0" baseline="0" dirty="0" err="1"/>
              <a:t>questi</a:t>
            </a:r>
            <a:r>
              <a:rPr lang="en-US" b="1" i="0" baseline="0" dirty="0"/>
              <a:t> due </a:t>
            </a:r>
            <a:r>
              <a:rPr lang="en-US" b="1" i="0" baseline="0" dirty="0" err="1"/>
              <a:t>programmi</a:t>
            </a:r>
            <a:r>
              <a:rPr lang="en-US" b="1" i="0" baseline="0" dirty="0"/>
              <a:t> con </a:t>
            </a:r>
            <a:r>
              <a:rPr lang="en-US" b="1" i="0" baseline="0" dirty="0" err="1"/>
              <a:t>Sbamkiamo</a:t>
            </a:r>
            <a:r>
              <a:rPr lang="en-US" b="1" i="0" baseline="0" dirty="0"/>
              <a:t> </a:t>
            </a:r>
            <a:r>
              <a:rPr lang="en-US" b="1" i="0" baseline="0" dirty="0" err="1"/>
              <a:t>nelle</a:t>
            </a:r>
            <a:r>
              <a:rPr lang="en-US" b="1" i="0" baseline="0" dirty="0"/>
              <a:t> </a:t>
            </a:r>
            <a:r>
              <a:rPr lang="en-US" b="1" i="0" baseline="0" dirty="0" err="1"/>
              <a:t>prossime</a:t>
            </a:r>
            <a:r>
              <a:rPr lang="en-US" b="1" i="0" baseline="0" dirty="0"/>
              <a:t> </a:t>
            </a:r>
            <a:r>
              <a:rPr lang="en-US" b="1" i="0" baseline="0" dirty="0" err="1"/>
              <a:t>fasi</a:t>
            </a:r>
            <a:r>
              <a:rPr lang="en-US" b="1" i="0" baseline="0" dirty="0"/>
              <a:t> </a:t>
            </a:r>
            <a:r>
              <a:rPr lang="en-US" b="1" i="0" baseline="0" dirty="0" err="1"/>
              <a:t>della</a:t>
            </a:r>
            <a:r>
              <a:rPr lang="en-US" b="1" i="0" baseline="0" dirty="0"/>
              <a:t> nostra partnership!</a:t>
            </a:r>
          </a:p>
          <a:p>
            <a:pPr eaLnBrk="1" hangingPunct="1">
              <a:spcBef>
                <a:spcPct val="0"/>
              </a:spcBef>
            </a:pPr>
            <a:endParaRPr lang="en-US" b="1" baseline="0" dirty="0"/>
          </a:p>
          <a:p>
            <a:endParaRPr lang="en-GB" sz="1200" b="1" dirty="0"/>
          </a:p>
          <a:p>
            <a:r>
              <a:rPr lang="en-GB" sz="1200" b="1" dirty="0"/>
              <a:t>Sporty Money Twist</a:t>
            </a:r>
          </a:p>
          <a:p>
            <a:endParaRPr lang="en-GB" sz="1200" b="1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Sporty Money Twist e’ un </a:t>
            </a:r>
            <a:r>
              <a:rPr lang="en-GB" sz="1200" dirty="0" err="1"/>
              <a:t>insieme</a:t>
            </a:r>
            <a:r>
              <a:rPr lang="en-GB" sz="1200" baseline="0" dirty="0"/>
              <a:t> </a:t>
            </a:r>
            <a:r>
              <a:rPr lang="en-GB" sz="1200" baseline="0" dirty="0" err="1"/>
              <a:t>innovativo</a:t>
            </a:r>
            <a:r>
              <a:rPr lang="en-GB" sz="1200" baseline="0" dirty="0"/>
              <a:t> di </a:t>
            </a:r>
            <a:r>
              <a:rPr lang="en-GB" sz="1200" baseline="0" dirty="0" err="1"/>
              <a:t>giochi</a:t>
            </a:r>
            <a:r>
              <a:rPr lang="en-GB" sz="1200" baseline="0" dirty="0"/>
              <a:t> </a:t>
            </a:r>
            <a:r>
              <a:rPr lang="en-GB" sz="1200" baseline="0" dirty="0" err="1"/>
              <a:t>arttivi</a:t>
            </a:r>
            <a:r>
              <a:rPr lang="en-GB" sz="1200" baseline="0" dirty="0"/>
              <a:t> e </a:t>
            </a:r>
            <a:r>
              <a:rPr lang="en-GB" sz="1200" baseline="0" dirty="0" err="1"/>
              <a:t>discussioni</a:t>
            </a:r>
            <a:r>
              <a:rPr lang="en-GB" sz="1200" baseline="0" dirty="0"/>
              <a:t>, </a:t>
            </a:r>
            <a:r>
              <a:rPr lang="en-GB" sz="1200" baseline="0" dirty="0" err="1"/>
              <a:t>attraverso</a:t>
            </a:r>
            <a:r>
              <a:rPr lang="en-GB" sz="1200" baseline="0" dirty="0"/>
              <a:t> </a:t>
            </a:r>
            <a:r>
              <a:rPr lang="en-GB" sz="1200" baseline="0" dirty="0" err="1"/>
              <a:t>il</a:t>
            </a:r>
            <a:r>
              <a:rPr lang="en-GB" sz="1200" baseline="0" dirty="0"/>
              <a:t> quale </a:t>
            </a:r>
            <a:r>
              <a:rPr lang="en-GB" sz="1200" baseline="0" dirty="0" err="1"/>
              <a:t>possiamo</a:t>
            </a:r>
            <a:r>
              <a:rPr lang="en-GB" sz="1200" baseline="0" dirty="0"/>
              <a:t> </a:t>
            </a:r>
            <a:r>
              <a:rPr lang="en-GB" sz="1200" baseline="0" dirty="0" err="1"/>
              <a:t>trasmettere</a:t>
            </a:r>
            <a:r>
              <a:rPr lang="en-GB" sz="1200" baseline="0" dirty="0"/>
              <a:t> </a:t>
            </a:r>
            <a:r>
              <a:rPr lang="en-GB" sz="1200" baseline="0" dirty="0" err="1"/>
              <a:t>contenuti</a:t>
            </a:r>
            <a:r>
              <a:rPr lang="en-GB" sz="1200" baseline="0" dirty="0"/>
              <a:t> </a:t>
            </a:r>
            <a:r>
              <a:rPr lang="en-GB" sz="1200" baseline="0" dirty="0" err="1"/>
              <a:t>finanziari</a:t>
            </a:r>
            <a:r>
              <a:rPr lang="en-GB" sz="1200" baseline="0" dirty="0"/>
              <a:t> in </a:t>
            </a:r>
            <a:r>
              <a:rPr lang="en-GB" sz="1200" baseline="0" dirty="0" err="1"/>
              <a:t>maniera</a:t>
            </a:r>
            <a:r>
              <a:rPr lang="en-GB" sz="1200" baseline="0" dirty="0"/>
              <a:t> </a:t>
            </a:r>
            <a:r>
              <a:rPr lang="en-GB" sz="1200" baseline="0" dirty="0" err="1"/>
              <a:t>divertente</a:t>
            </a:r>
            <a:r>
              <a:rPr lang="en-GB" sz="1200" baseline="0" dirty="0"/>
              <a:t> </a:t>
            </a:r>
            <a:r>
              <a:rPr lang="en-GB" sz="1200" baseline="0" dirty="0" err="1"/>
              <a:t>ed</a:t>
            </a:r>
            <a:r>
              <a:rPr lang="en-GB" sz="1200" baseline="0" dirty="0"/>
              <a:t> </a:t>
            </a:r>
            <a:r>
              <a:rPr lang="en-GB" sz="1200" baseline="0" dirty="0" err="1"/>
              <a:t>efficace</a:t>
            </a:r>
            <a:r>
              <a:rPr lang="en-GB" sz="1200" baseline="0" dirty="0"/>
              <a:t>. Un </a:t>
            </a:r>
            <a:r>
              <a:rPr lang="en-GB" sz="1200" baseline="0" dirty="0" err="1"/>
              <a:t>modo</a:t>
            </a:r>
            <a:r>
              <a:rPr lang="en-GB" sz="1200" baseline="0" dirty="0"/>
              <a:t> per fare </a:t>
            </a:r>
            <a:r>
              <a:rPr lang="en-GB" sz="1200" baseline="0" dirty="0" err="1"/>
              <a:t>conoscenza</a:t>
            </a:r>
            <a:r>
              <a:rPr lang="en-GB" sz="1200" baseline="0" dirty="0"/>
              <a:t> con la </a:t>
            </a:r>
            <a:r>
              <a:rPr lang="en-GB" sz="1200" baseline="0" dirty="0" err="1"/>
              <a:t>questione</a:t>
            </a:r>
            <a:r>
              <a:rPr lang="en-GB" sz="1200" baseline="0" dirty="0"/>
              <a:t> </a:t>
            </a:r>
            <a:r>
              <a:rPr lang="en-GB" sz="1200" baseline="0" dirty="0" err="1"/>
              <a:t>denaro</a:t>
            </a:r>
            <a:r>
              <a:rPr lang="en-GB" sz="1200" baseline="0" dirty="0"/>
              <a:t> in </a:t>
            </a:r>
            <a:r>
              <a:rPr lang="en-GB" sz="1200" baseline="0" dirty="0" err="1"/>
              <a:t>maniera</a:t>
            </a:r>
            <a:r>
              <a:rPr lang="en-GB" sz="1200" baseline="0" dirty="0"/>
              <a:t> </a:t>
            </a:r>
            <a:r>
              <a:rPr lang="en-GB" sz="1200" baseline="0" dirty="0" err="1"/>
              <a:t>divertente</a:t>
            </a:r>
            <a:r>
              <a:rPr lang="en-GB" sz="1200" baseline="0" dirty="0"/>
              <a:t>, </a:t>
            </a:r>
            <a:r>
              <a:rPr lang="en-GB" sz="1200" baseline="0" dirty="0" err="1"/>
              <a:t>bruciando</a:t>
            </a:r>
            <a:r>
              <a:rPr lang="en-GB" sz="1200" baseline="0" dirty="0"/>
              <a:t> calorie, in </a:t>
            </a:r>
            <a:r>
              <a:rPr lang="en-GB" sz="1200" baseline="0" dirty="0" err="1"/>
              <a:t>maniera</a:t>
            </a:r>
            <a:r>
              <a:rPr lang="en-GB" sz="1200" baseline="0" dirty="0"/>
              <a:t> </a:t>
            </a:r>
            <a:r>
              <a:rPr lang="en-GB" sz="1200" baseline="0" dirty="0" err="1"/>
              <a:t>attiva</a:t>
            </a:r>
            <a:r>
              <a:rPr lang="en-GB" sz="1200" baseline="0" dirty="0"/>
              <a:t> </a:t>
            </a:r>
            <a:r>
              <a:rPr lang="en-GB" sz="1200" baseline="0" dirty="0" err="1"/>
              <a:t>durante</a:t>
            </a:r>
            <a:r>
              <a:rPr lang="en-GB" sz="1200" baseline="0" dirty="0"/>
              <a:t> </a:t>
            </a:r>
            <a:r>
              <a:rPr lang="en-GB" sz="1200" baseline="0" dirty="0" err="1"/>
              <a:t>una</a:t>
            </a:r>
            <a:r>
              <a:rPr lang="en-GB" sz="1200" baseline="0" dirty="0"/>
              <a:t> </a:t>
            </a:r>
            <a:r>
              <a:rPr lang="en-GB" sz="1200" baseline="0" dirty="0" err="1"/>
              <a:t>esperienza</a:t>
            </a:r>
            <a:r>
              <a:rPr lang="en-GB" sz="1200" baseline="0" dirty="0"/>
              <a:t> </a:t>
            </a:r>
            <a:r>
              <a:rPr lang="en-GB" sz="1200" baseline="0" dirty="0" err="1"/>
              <a:t>memorabile</a:t>
            </a:r>
            <a:r>
              <a:rPr lang="en-GB" sz="1200" baseline="0" dirty="0"/>
              <a:t>. </a:t>
            </a:r>
            <a:r>
              <a:rPr lang="en-GB" sz="1200" baseline="0" dirty="0" err="1"/>
              <a:t>Infatti</a:t>
            </a:r>
            <a:r>
              <a:rPr lang="en-GB" sz="1200" baseline="0" dirty="0"/>
              <a:t> </a:t>
            </a:r>
            <a:r>
              <a:rPr lang="en-GB" sz="1200" baseline="0" dirty="0" err="1"/>
              <a:t>gli</a:t>
            </a:r>
            <a:r>
              <a:rPr lang="en-GB" sz="1200" baseline="0" dirty="0"/>
              <a:t> </a:t>
            </a:r>
            <a:r>
              <a:rPr lang="en-GB" sz="1200" baseline="0" dirty="0" err="1"/>
              <a:t>studenti</a:t>
            </a:r>
            <a:r>
              <a:rPr lang="en-GB" sz="1200" baseline="0" dirty="0"/>
              <a:t>, </a:t>
            </a:r>
            <a:r>
              <a:rPr lang="en-GB" sz="1200" baseline="0" dirty="0" err="1"/>
              <a:t>durante</a:t>
            </a:r>
            <a:r>
              <a:rPr lang="en-GB" sz="1200" baseline="0" dirty="0"/>
              <a:t> </a:t>
            </a:r>
            <a:r>
              <a:rPr lang="en-GB" sz="1200" baseline="0" dirty="0" err="1"/>
              <a:t>questo</a:t>
            </a:r>
            <a:r>
              <a:rPr lang="en-GB" sz="1200" baseline="0" dirty="0"/>
              <a:t> </a:t>
            </a:r>
            <a:r>
              <a:rPr lang="en-GB" sz="1200" baseline="0" dirty="0" err="1"/>
              <a:t>programma</a:t>
            </a:r>
            <a:r>
              <a:rPr lang="en-GB" sz="1200" baseline="0" dirty="0"/>
              <a:t>, </a:t>
            </a:r>
            <a:r>
              <a:rPr lang="en-GB" sz="1200" baseline="0" dirty="0" err="1"/>
              <a:t>hanno</a:t>
            </a:r>
            <a:r>
              <a:rPr lang="en-GB" sz="1200" baseline="0" dirty="0"/>
              <a:t> </a:t>
            </a:r>
            <a:r>
              <a:rPr lang="en-GB" sz="1200" baseline="0" dirty="0" err="1"/>
              <a:t>bruciato</a:t>
            </a:r>
            <a:r>
              <a:rPr lang="en-GB" sz="1200" baseline="0" dirty="0"/>
              <a:t> </a:t>
            </a:r>
            <a:r>
              <a:rPr lang="en-GB" sz="1200" baseline="0" dirty="0" err="1"/>
              <a:t>l’equivalente</a:t>
            </a:r>
            <a:r>
              <a:rPr lang="en-GB" sz="1200" baseline="0" dirty="0"/>
              <a:t> di un  </a:t>
            </a:r>
            <a:r>
              <a:rPr lang="en-GB" sz="1200" baseline="0" dirty="0" err="1"/>
              <a:t>Macdonalds</a:t>
            </a:r>
            <a:r>
              <a:rPr lang="en-GB" sz="1200" baseline="0" dirty="0"/>
              <a:t> Big Mac. </a:t>
            </a:r>
            <a:r>
              <a:rPr lang="en-GB" sz="1200" baseline="0" dirty="0" err="1"/>
              <a:t>Pensate</a:t>
            </a:r>
            <a:r>
              <a:rPr lang="en-GB" sz="1200" baseline="0" dirty="0"/>
              <a:t> </a:t>
            </a:r>
            <a:r>
              <a:rPr lang="en-GB" sz="1200" baseline="0" dirty="0" err="1"/>
              <a:t>che</a:t>
            </a:r>
            <a:r>
              <a:rPr lang="en-GB" sz="1200" baseline="0" dirty="0"/>
              <a:t> </a:t>
            </a:r>
            <a:r>
              <a:rPr lang="en-GB" sz="1200" baseline="0" dirty="0" err="1"/>
              <a:t>molti</a:t>
            </a:r>
            <a:r>
              <a:rPr lang="en-GB" sz="1200" baseline="0" dirty="0"/>
              <a:t> </a:t>
            </a:r>
            <a:r>
              <a:rPr lang="en-GB" sz="1200" baseline="0" dirty="0" err="1"/>
              <a:t>giovani</a:t>
            </a:r>
            <a:r>
              <a:rPr lang="en-GB" sz="1200" baseline="0" dirty="0"/>
              <a:t> a </a:t>
            </a:r>
            <a:r>
              <a:rPr lang="en-GB" sz="1200" baseline="0" dirty="0" err="1"/>
              <a:t>Londra</a:t>
            </a:r>
            <a:r>
              <a:rPr lang="en-GB" sz="1200" baseline="0" dirty="0"/>
              <a:t> </a:t>
            </a:r>
            <a:r>
              <a:rPr lang="en-GB" sz="1200" baseline="0" dirty="0" err="1"/>
              <a:t>piuttosto</a:t>
            </a:r>
            <a:r>
              <a:rPr lang="en-GB" sz="1200" baseline="0" dirty="0"/>
              <a:t> </a:t>
            </a:r>
            <a:r>
              <a:rPr lang="en-GB" sz="1200" baseline="0" dirty="0" err="1"/>
              <a:t>che</a:t>
            </a:r>
            <a:r>
              <a:rPr lang="en-GB" sz="1200" baseline="0" dirty="0"/>
              <a:t> </a:t>
            </a:r>
            <a:r>
              <a:rPr lang="en-GB" sz="1200" baseline="0" dirty="0" err="1"/>
              <a:t>scegliere</a:t>
            </a:r>
            <a:r>
              <a:rPr lang="en-GB" sz="1200" baseline="0" dirty="0"/>
              <a:t> sport </a:t>
            </a:r>
            <a:r>
              <a:rPr lang="en-GB" sz="1200" baseline="0" dirty="0" err="1"/>
              <a:t>d’avventura</a:t>
            </a:r>
            <a:r>
              <a:rPr lang="en-GB" sz="1200" baseline="0" dirty="0"/>
              <a:t> come </a:t>
            </a:r>
            <a:r>
              <a:rPr lang="en-GB" sz="1200" baseline="0" dirty="0" err="1"/>
              <a:t>discesa</a:t>
            </a:r>
            <a:r>
              <a:rPr lang="en-GB" sz="1200" baseline="0" dirty="0"/>
              <a:t> in corda </a:t>
            </a:r>
            <a:r>
              <a:rPr lang="en-GB" sz="1200" baseline="0" dirty="0" err="1"/>
              <a:t>doppia</a:t>
            </a:r>
            <a:r>
              <a:rPr lang="en-GB" sz="1200" baseline="0" dirty="0"/>
              <a:t> o rafting, </a:t>
            </a:r>
            <a:r>
              <a:rPr lang="en-GB" sz="1200" baseline="0" dirty="0" err="1"/>
              <a:t>preferiscono</a:t>
            </a:r>
            <a:r>
              <a:rPr lang="en-GB" sz="1200" baseline="0" dirty="0"/>
              <a:t> </a:t>
            </a:r>
            <a:r>
              <a:rPr lang="en-GB" sz="1200" baseline="0" dirty="0" err="1"/>
              <a:t>frequentare</a:t>
            </a:r>
            <a:r>
              <a:rPr lang="en-GB" sz="1200" baseline="0" dirty="0"/>
              <a:t> </a:t>
            </a:r>
            <a:r>
              <a:rPr lang="en-GB" sz="1200" baseline="0" dirty="0" err="1"/>
              <a:t>questo</a:t>
            </a:r>
            <a:r>
              <a:rPr lang="en-GB" sz="1200" baseline="0" dirty="0"/>
              <a:t> </a:t>
            </a:r>
            <a:r>
              <a:rPr lang="en-GB" sz="1200" baseline="0" dirty="0" err="1"/>
              <a:t>laboratorio</a:t>
            </a:r>
            <a:r>
              <a:rPr lang="en-GB" sz="1200" baseline="0" dirty="0"/>
              <a:t>. </a:t>
            </a:r>
            <a:r>
              <a:rPr lang="en-GB" sz="1200" baseline="0" dirty="0" err="1"/>
              <a:t>Questo</a:t>
            </a:r>
            <a:r>
              <a:rPr lang="en-GB" sz="1200" baseline="0" dirty="0"/>
              <a:t> e’ </a:t>
            </a:r>
            <a:r>
              <a:rPr lang="en-GB" sz="1200" baseline="0" dirty="0" err="1"/>
              <a:t>quanto</a:t>
            </a:r>
            <a:r>
              <a:rPr lang="en-GB" sz="1200" baseline="0" dirty="0"/>
              <a:t> ci </a:t>
            </a:r>
            <a:r>
              <a:rPr lang="en-GB" sz="1200" baseline="0" dirty="0" err="1"/>
              <a:t>divertiamo</a:t>
            </a:r>
            <a:r>
              <a:rPr lang="en-GB" sz="1200" baseline="0" dirty="0"/>
              <a:t>!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r>
              <a:rPr lang="en-GB" sz="1200" b="1" dirty="0" err="1"/>
              <a:t>Ulteriori</a:t>
            </a:r>
            <a:r>
              <a:rPr lang="en-GB" sz="1200" b="1" dirty="0"/>
              <a:t> </a:t>
            </a:r>
            <a:r>
              <a:rPr lang="en-GB" sz="1200" b="1" dirty="0" err="1"/>
              <a:t>dettagli</a:t>
            </a:r>
            <a:r>
              <a:rPr lang="en-GB" sz="1200" b="1" baseline="0" dirty="0"/>
              <a:t>: </a:t>
            </a:r>
            <a:endParaRPr lang="en-GB" sz="1200" b="1" dirty="0"/>
          </a:p>
          <a:p>
            <a:r>
              <a:rPr lang="en-GB" sz="1200" dirty="0"/>
              <a:t>Due </a:t>
            </a:r>
            <a:r>
              <a:rPr lang="en-GB" sz="1200" dirty="0" err="1"/>
              <a:t>sessioni</a:t>
            </a:r>
            <a:r>
              <a:rPr lang="en-GB" sz="1200" dirty="0"/>
              <a:t> educative </a:t>
            </a:r>
            <a:r>
              <a:rPr lang="en-GB" sz="1200" dirty="0" err="1"/>
              <a:t>forniscono</a:t>
            </a:r>
            <a:r>
              <a:rPr lang="en-GB" sz="1200" dirty="0"/>
              <a:t> </a:t>
            </a:r>
            <a:r>
              <a:rPr lang="en-GB" sz="1200" dirty="0" err="1"/>
              <a:t>agli</a:t>
            </a:r>
            <a:r>
              <a:rPr lang="en-GB" sz="1200" dirty="0"/>
              <a:t> </a:t>
            </a:r>
            <a:r>
              <a:rPr lang="en-GB" sz="1200" dirty="0" err="1"/>
              <a:t>studenti</a:t>
            </a:r>
            <a:r>
              <a:rPr lang="en-GB" sz="1200" dirty="0"/>
              <a:t> </a:t>
            </a:r>
            <a:r>
              <a:rPr lang="en-GB" sz="1200" dirty="0" err="1"/>
              <a:t>l’opportunita</a:t>
            </a:r>
            <a:r>
              <a:rPr lang="en-GB" sz="1200" dirty="0"/>
              <a:t>’ di “</a:t>
            </a:r>
            <a:r>
              <a:rPr lang="en-GB" sz="1200" dirty="0" err="1"/>
              <a:t>giocare</a:t>
            </a:r>
            <a:r>
              <a:rPr lang="en-GB" sz="1200" dirty="0"/>
              <a:t>’ con la </a:t>
            </a:r>
            <a:r>
              <a:rPr lang="en-GB" sz="1200" dirty="0" err="1"/>
              <a:t>materia</a:t>
            </a:r>
            <a:r>
              <a:rPr lang="en-GB" sz="1200" dirty="0"/>
              <a:t> </a:t>
            </a:r>
            <a:r>
              <a:rPr lang="en-GB" sz="1200" dirty="0" err="1"/>
              <a:t>finanziaria</a:t>
            </a:r>
            <a:r>
              <a:rPr lang="en-GB" sz="1200" dirty="0"/>
              <a:t>, la quale ha </a:t>
            </a:r>
            <a:r>
              <a:rPr lang="en-GB" sz="1200" dirty="0" err="1"/>
              <a:t>il</a:t>
            </a:r>
            <a:r>
              <a:rPr lang="en-GB" sz="1200" dirty="0"/>
              <a:t> </a:t>
            </a:r>
            <a:r>
              <a:rPr lang="en-GB" sz="1200" dirty="0" err="1"/>
              <a:t>potenziale</a:t>
            </a:r>
            <a:r>
              <a:rPr lang="en-GB" sz="1200" dirty="0"/>
              <a:t> di </a:t>
            </a:r>
            <a:r>
              <a:rPr lang="en-GB" sz="1200" dirty="0" err="1"/>
              <a:t>procurare</a:t>
            </a:r>
            <a:r>
              <a:rPr lang="en-GB" sz="1200" dirty="0"/>
              <a:t> </a:t>
            </a:r>
            <a:r>
              <a:rPr lang="en-GB" sz="1200" dirty="0" err="1"/>
              <a:t>denaro</a:t>
            </a:r>
            <a:r>
              <a:rPr lang="en-GB" sz="1200" baseline="0" dirty="0"/>
              <a:t> e di </a:t>
            </a:r>
            <a:r>
              <a:rPr lang="en-GB" sz="1200" baseline="0" dirty="0" err="1"/>
              <a:t>rafforzare</a:t>
            </a:r>
            <a:r>
              <a:rPr lang="en-GB" sz="1200" baseline="0" dirty="0"/>
              <a:t> la </a:t>
            </a:r>
            <a:r>
              <a:rPr lang="en-GB" sz="1200" baseline="0" dirty="0" err="1"/>
              <a:t>loro</a:t>
            </a:r>
            <a:r>
              <a:rPr lang="en-GB" sz="1200" baseline="0" dirty="0"/>
              <a:t> </a:t>
            </a:r>
            <a:r>
              <a:rPr lang="en-GB" sz="1200" baseline="0" dirty="0" err="1"/>
              <a:t>esperienza</a:t>
            </a:r>
            <a:r>
              <a:rPr lang="en-GB" sz="1200" baseline="0" dirty="0"/>
              <a:t> </a:t>
            </a:r>
            <a:r>
              <a:rPr lang="en-GB" sz="1200" baseline="0" dirty="0" err="1"/>
              <a:t>educativa</a:t>
            </a:r>
            <a:r>
              <a:rPr lang="en-GB" sz="1200" baseline="0" dirty="0"/>
              <a:t>. Le due </a:t>
            </a:r>
            <a:r>
              <a:rPr lang="en-GB" sz="1200" baseline="0" dirty="0" err="1"/>
              <a:t>sessioni</a:t>
            </a:r>
            <a:r>
              <a:rPr lang="en-GB" sz="1200" baseline="0" dirty="0"/>
              <a:t> </a:t>
            </a:r>
            <a:r>
              <a:rPr lang="en-GB" sz="1200" baseline="0" dirty="0" err="1"/>
              <a:t>sono</a:t>
            </a:r>
            <a:r>
              <a:rPr lang="en-GB" sz="1200" baseline="0" dirty="0"/>
              <a:t> le </a:t>
            </a:r>
            <a:r>
              <a:rPr lang="en-GB" sz="1200" baseline="0" dirty="0" err="1"/>
              <a:t>seguenti</a:t>
            </a:r>
            <a:r>
              <a:rPr lang="en-GB" sz="1200" baseline="0" dirty="0"/>
              <a:t>: </a:t>
            </a:r>
          </a:p>
          <a:p>
            <a:endParaRPr lang="en-GB" sz="1200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/>
              <a:t>My Money:</a:t>
            </a:r>
            <a:r>
              <a:rPr lang="en-GB" sz="1200" dirty="0"/>
              <a:t> </a:t>
            </a:r>
            <a:r>
              <a:rPr lang="en-GB" sz="1200" dirty="0" err="1"/>
              <a:t>sorgenti</a:t>
            </a:r>
            <a:r>
              <a:rPr lang="en-GB" sz="1200" dirty="0"/>
              <a:t> di </a:t>
            </a:r>
            <a:r>
              <a:rPr lang="en-GB" sz="1200" dirty="0" err="1"/>
              <a:t>guadagno</a:t>
            </a:r>
            <a:r>
              <a:rPr lang="en-GB" sz="1200" dirty="0"/>
              <a:t>, </a:t>
            </a:r>
            <a:r>
              <a:rPr lang="en-GB" sz="1200" dirty="0" err="1"/>
              <a:t>paga</a:t>
            </a:r>
            <a:r>
              <a:rPr lang="en-GB" sz="1200" dirty="0"/>
              <a:t>  minima, </a:t>
            </a:r>
            <a:r>
              <a:rPr lang="en-GB" sz="1200" dirty="0" err="1"/>
              <a:t>busta</a:t>
            </a:r>
            <a:r>
              <a:rPr lang="en-GB" sz="1200" baseline="0" dirty="0"/>
              <a:t> </a:t>
            </a:r>
            <a:r>
              <a:rPr lang="en-GB" sz="1200" baseline="0" dirty="0" err="1"/>
              <a:t>paga</a:t>
            </a:r>
            <a:r>
              <a:rPr lang="en-GB" sz="1200" dirty="0"/>
              <a:t>, </a:t>
            </a:r>
            <a:r>
              <a:rPr lang="en-GB" sz="1200" dirty="0" err="1"/>
              <a:t>tasse</a:t>
            </a:r>
            <a:r>
              <a:rPr lang="en-GB" sz="1200" dirty="0"/>
              <a:t>, </a:t>
            </a:r>
            <a:r>
              <a:rPr lang="en-GB" sz="1200" dirty="0" err="1"/>
              <a:t>assicurazione</a:t>
            </a:r>
            <a:r>
              <a:rPr lang="en-GB" sz="1200" dirty="0"/>
              <a:t> </a:t>
            </a:r>
            <a:r>
              <a:rPr lang="en-GB" sz="1200" dirty="0" err="1"/>
              <a:t>nazionale</a:t>
            </a:r>
            <a:r>
              <a:rPr lang="en-GB" sz="1200" dirty="0"/>
              <a:t>, </a:t>
            </a:r>
            <a:r>
              <a:rPr lang="en-GB" sz="1200" dirty="0" err="1"/>
              <a:t>gestione</a:t>
            </a:r>
            <a:r>
              <a:rPr lang="en-GB" sz="1200" dirty="0"/>
              <a:t> </a:t>
            </a:r>
            <a:r>
              <a:rPr lang="en-GB" sz="1200" dirty="0" err="1"/>
              <a:t>della</a:t>
            </a:r>
            <a:r>
              <a:rPr lang="en-GB" sz="1200" dirty="0"/>
              <a:t> </a:t>
            </a:r>
            <a:r>
              <a:rPr lang="en-GB" sz="1200" dirty="0" err="1"/>
              <a:t>spesa</a:t>
            </a:r>
            <a:r>
              <a:rPr lang="en-GB" sz="1200" dirty="0"/>
              <a:t>, </a:t>
            </a:r>
            <a:r>
              <a:rPr lang="en-GB" sz="1200" dirty="0" err="1"/>
              <a:t>pensione</a:t>
            </a:r>
            <a:r>
              <a:rPr lang="en-GB" sz="1200" dirty="0"/>
              <a:t> per </a:t>
            </a:r>
            <a:r>
              <a:rPr lang="en-GB" sz="1200" dirty="0" err="1"/>
              <a:t>lavorartori</a:t>
            </a:r>
            <a:r>
              <a:rPr lang="en-GB" sz="1200" dirty="0"/>
              <a:t> </a:t>
            </a:r>
            <a:r>
              <a:rPr lang="en-GB" sz="1200" dirty="0" err="1"/>
              <a:t>autonomi</a:t>
            </a:r>
            <a:r>
              <a:rPr lang="en-GB" sz="1200" dirty="0"/>
              <a:t> e </a:t>
            </a:r>
            <a:r>
              <a:rPr lang="en-GB" sz="1200" dirty="0" err="1"/>
              <a:t>carriere</a:t>
            </a:r>
            <a:r>
              <a:rPr lang="en-GB" sz="12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b="1" dirty="0"/>
              <a:t>My Choices:</a:t>
            </a:r>
            <a:r>
              <a:rPr lang="en-GB" sz="1200" dirty="0"/>
              <a:t> </a:t>
            </a:r>
            <a:r>
              <a:rPr lang="en-GB" sz="1200" dirty="0" err="1"/>
              <a:t>necessità</a:t>
            </a:r>
            <a:r>
              <a:rPr lang="en-GB" sz="1200" dirty="0"/>
              <a:t> e </a:t>
            </a:r>
            <a:r>
              <a:rPr lang="en-GB" sz="1200" dirty="0" err="1"/>
              <a:t>volontà</a:t>
            </a:r>
            <a:r>
              <a:rPr lang="en-GB" sz="1200" dirty="0"/>
              <a:t>, </a:t>
            </a:r>
            <a:r>
              <a:rPr lang="en-GB" sz="1200" dirty="0" err="1"/>
              <a:t>scelte</a:t>
            </a:r>
            <a:r>
              <a:rPr lang="en-GB" sz="1200" dirty="0"/>
              <a:t> di vita,</a:t>
            </a:r>
            <a:r>
              <a:rPr lang="en-GB" sz="1200" baseline="0" dirty="0"/>
              <a:t> </a:t>
            </a:r>
            <a:r>
              <a:rPr lang="en-GB" sz="1200" dirty="0"/>
              <a:t>budgeting, </a:t>
            </a:r>
            <a:r>
              <a:rPr lang="en-GB" sz="1200" dirty="0" err="1"/>
              <a:t>costi</a:t>
            </a:r>
            <a:r>
              <a:rPr lang="en-GB" sz="1200" baseline="0" dirty="0"/>
              <a:t> di </a:t>
            </a:r>
            <a:r>
              <a:rPr lang="en-GB" sz="1200" baseline="0" dirty="0" err="1"/>
              <a:t>affitto</a:t>
            </a:r>
            <a:r>
              <a:rPr lang="en-GB" sz="1200" baseline="0" dirty="0"/>
              <a:t>, </a:t>
            </a:r>
            <a:r>
              <a:rPr lang="en-GB" sz="1200" baseline="0" dirty="0" err="1"/>
              <a:t>assicurazione</a:t>
            </a:r>
            <a:r>
              <a:rPr lang="en-GB" sz="1200" dirty="0"/>
              <a:t>, </a:t>
            </a:r>
            <a:r>
              <a:rPr lang="en-GB" sz="1200" dirty="0" err="1"/>
              <a:t>pensioni</a:t>
            </a:r>
            <a:r>
              <a:rPr lang="en-GB" sz="1200" dirty="0"/>
              <a:t>, </a:t>
            </a:r>
            <a:r>
              <a:rPr lang="en-GB" sz="1200" dirty="0" err="1"/>
              <a:t>investimenti</a:t>
            </a:r>
            <a:r>
              <a:rPr lang="en-GB" sz="1200" dirty="0"/>
              <a:t>, </a:t>
            </a:r>
            <a:r>
              <a:rPr lang="en-GB" sz="1200" dirty="0" err="1"/>
              <a:t>rischi</a:t>
            </a:r>
            <a:r>
              <a:rPr lang="en-GB" sz="1200" dirty="0"/>
              <a:t> e </a:t>
            </a:r>
            <a:r>
              <a:rPr lang="en-GB" sz="1200" dirty="0" err="1"/>
              <a:t>risparmi</a:t>
            </a:r>
            <a:r>
              <a:rPr lang="en-GB" sz="1200" dirty="0"/>
              <a:t>.</a:t>
            </a:r>
          </a:p>
          <a:p>
            <a:endParaRPr lang="en-GB" sz="1200" dirty="0"/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Money Twist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approccia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materia finanziaria in una maniera non</a:t>
            </a:r>
            <a:r>
              <a:rPr lang="it-IT" sz="1200" b="0" i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complicata dato che i giovani giocano e lavorano insieme al fine di trattare e comprendere i fattori chiave della finanza publica. Elementi chiave come il divertimento, competizione amichevole e contenuti dettagliati consentono ai partecipanti di condividere le proprie visioni in un ambiente stimolante e confortevole.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laboratori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strutturati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maniera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giovani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comincino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tenere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considerazione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finanze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sia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momento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futuro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medio e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lungo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termine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dirty="0"/>
          </a:p>
          <a:p>
            <a:r>
              <a:rPr lang="en-GB" sz="1200" baseline="0" dirty="0"/>
              <a:t>Ai </a:t>
            </a:r>
            <a:r>
              <a:rPr lang="en-GB" sz="1200" baseline="0" dirty="0" err="1"/>
              <a:t>partecipanti</a:t>
            </a:r>
            <a:r>
              <a:rPr lang="en-GB" sz="1200" baseline="0" dirty="0"/>
              <a:t> e’ data la </a:t>
            </a:r>
            <a:r>
              <a:rPr lang="en-GB" sz="1200" baseline="0" dirty="0" err="1"/>
              <a:t>possibilita</a:t>
            </a:r>
            <a:r>
              <a:rPr lang="en-GB" sz="1200" baseline="0" dirty="0"/>
              <a:t>’ di </a:t>
            </a:r>
            <a:r>
              <a:rPr lang="en-GB" sz="1200" baseline="0" dirty="0" err="1"/>
              <a:t>imparare</a:t>
            </a:r>
            <a:r>
              <a:rPr lang="en-GB" sz="1200" baseline="0" dirty="0"/>
              <a:t> e di </a:t>
            </a:r>
            <a:r>
              <a:rPr lang="en-GB" sz="1200" baseline="0" dirty="0" err="1"/>
              <a:t>cambiare</a:t>
            </a:r>
            <a:r>
              <a:rPr lang="en-GB" sz="1200" baseline="0" dirty="0"/>
              <a:t> </a:t>
            </a:r>
            <a:r>
              <a:rPr lang="en-GB" sz="1200" baseline="0" dirty="0" err="1"/>
              <a:t>il</a:t>
            </a:r>
            <a:r>
              <a:rPr lang="en-GB" sz="1200" baseline="0" dirty="0"/>
              <a:t> </a:t>
            </a:r>
            <a:r>
              <a:rPr lang="en-GB" sz="1200" baseline="0" dirty="0" err="1"/>
              <a:t>loro</a:t>
            </a:r>
            <a:r>
              <a:rPr lang="en-GB" sz="1200" baseline="0" dirty="0"/>
              <a:t> </a:t>
            </a:r>
            <a:r>
              <a:rPr lang="en-GB" sz="1200" baseline="0" dirty="0" err="1"/>
              <a:t>atteggiamento</a:t>
            </a:r>
            <a:r>
              <a:rPr lang="en-GB" sz="1200" baseline="0" dirty="0"/>
              <a:t>, </a:t>
            </a:r>
            <a:r>
              <a:rPr lang="en-GB" sz="1200" baseline="0" dirty="0" err="1"/>
              <a:t>nell’ambito</a:t>
            </a:r>
            <a:r>
              <a:rPr lang="en-GB" sz="1200" baseline="0" dirty="0"/>
              <a:t> </a:t>
            </a:r>
            <a:r>
              <a:rPr lang="en-GB" sz="1200" baseline="0" dirty="0" err="1"/>
              <a:t>finanziario</a:t>
            </a:r>
            <a:r>
              <a:rPr lang="en-GB" sz="1200" baseline="0" dirty="0"/>
              <a:t>, </a:t>
            </a:r>
            <a:r>
              <a:rPr lang="en-GB" sz="1200" baseline="0" dirty="0" err="1"/>
              <a:t>attraverso</a:t>
            </a:r>
            <a:r>
              <a:rPr lang="en-GB" sz="1200" baseline="0" dirty="0"/>
              <a:t> </a:t>
            </a:r>
            <a:r>
              <a:rPr lang="en-GB" sz="1200" baseline="0" dirty="0" err="1"/>
              <a:t>attivita</a:t>
            </a:r>
            <a:r>
              <a:rPr lang="en-GB" sz="1200" baseline="0" dirty="0"/>
              <a:t>’ </a:t>
            </a:r>
            <a:r>
              <a:rPr lang="en-GB" sz="1200" baseline="0" dirty="0" err="1"/>
              <a:t>proporzioante</a:t>
            </a:r>
            <a:r>
              <a:rPr lang="en-GB" sz="1200" baseline="0" dirty="0"/>
              <a:t> </a:t>
            </a:r>
            <a:r>
              <a:rPr lang="en-GB" sz="1200" baseline="0" dirty="0" err="1"/>
              <a:t>ai</a:t>
            </a:r>
            <a:r>
              <a:rPr lang="en-GB" sz="1200" baseline="0" dirty="0"/>
              <a:t> </a:t>
            </a:r>
            <a:r>
              <a:rPr lang="en-GB" sz="1200" baseline="0" dirty="0" err="1"/>
              <a:t>diversi</a:t>
            </a:r>
            <a:r>
              <a:rPr lang="en-GB" sz="1200" baseline="0" dirty="0"/>
              <a:t> </a:t>
            </a:r>
            <a:r>
              <a:rPr lang="en-GB" sz="1200" baseline="0" dirty="0" err="1"/>
              <a:t>livelli</a:t>
            </a:r>
            <a:r>
              <a:rPr lang="en-GB" sz="1200" baseline="0" dirty="0"/>
              <a:t> di </a:t>
            </a:r>
            <a:r>
              <a:rPr lang="en-GB" sz="1200" baseline="0" dirty="0" err="1"/>
              <a:t>capacita</a:t>
            </a:r>
            <a:r>
              <a:rPr lang="en-GB" sz="1200" baseline="0" dirty="0"/>
              <a:t>’ </a:t>
            </a:r>
            <a:r>
              <a:rPr lang="en-GB" sz="1200" baseline="0" dirty="0" err="1"/>
              <a:t>personali</a:t>
            </a:r>
            <a:r>
              <a:rPr lang="en-GB" sz="1200" baseline="0" dirty="0"/>
              <a:t>.</a:t>
            </a:r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Sporty Money Twist </a:t>
            </a:r>
            <a:r>
              <a:rPr lang="en-GB" sz="1200" dirty="0" err="1"/>
              <a:t>puo</a:t>
            </a:r>
            <a:r>
              <a:rPr lang="en-GB" sz="1200" dirty="0"/>
              <a:t>’ </a:t>
            </a:r>
            <a:r>
              <a:rPr lang="en-GB" sz="1200" dirty="0" err="1"/>
              <a:t>essre</a:t>
            </a:r>
            <a:r>
              <a:rPr lang="en-GB" sz="1200" dirty="0"/>
              <a:t> </a:t>
            </a:r>
            <a:r>
              <a:rPr lang="en-GB" sz="1200" dirty="0" err="1"/>
              <a:t>svolto</a:t>
            </a:r>
            <a:r>
              <a:rPr lang="en-GB" sz="1200" dirty="0"/>
              <a:t> </a:t>
            </a:r>
            <a:r>
              <a:rPr lang="en-GB" sz="1200" dirty="0" err="1"/>
              <a:t>sia</a:t>
            </a:r>
            <a:r>
              <a:rPr lang="en-GB" sz="1200" dirty="0"/>
              <a:t> </a:t>
            </a:r>
            <a:r>
              <a:rPr lang="en-GB" sz="1200" dirty="0" err="1"/>
              <a:t>all’aperto</a:t>
            </a:r>
            <a:r>
              <a:rPr lang="en-GB" sz="1200" dirty="0"/>
              <a:t> </a:t>
            </a:r>
            <a:r>
              <a:rPr lang="en-GB" sz="1200" dirty="0" err="1"/>
              <a:t>che</a:t>
            </a:r>
            <a:r>
              <a:rPr lang="en-GB" sz="1200" dirty="0"/>
              <a:t> al </a:t>
            </a:r>
            <a:r>
              <a:rPr lang="en-GB" sz="1200" dirty="0" err="1"/>
              <a:t>chiuso</a:t>
            </a:r>
            <a:r>
              <a:rPr lang="en-GB" sz="1200" dirty="0"/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Con </a:t>
            </a:r>
            <a:r>
              <a:rPr lang="en-US" b="1" dirty="0" err="1"/>
              <a:t>il</a:t>
            </a:r>
            <a:r>
              <a:rPr lang="en-US" b="1" baseline="0" dirty="0"/>
              <a:t> </a:t>
            </a:r>
            <a:r>
              <a:rPr lang="en-US" b="1" baseline="0" dirty="0" err="1"/>
              <a:t>veloce</a:t>
            </a:r>
            <a:r>
              <a:rPr lang="en-US" b="1" baseline="0" dirty="0"/>
              <a:t> </a:t>
            </a:r>
            <a:r>
              <a:rPr lang="en-US" b="1" baseline="0" dirty="0" err="1"/>
              <a:t>diffondersi</a:t>
            </a:r>
            <a:r>
              <a:rPr lang="en-US" b="1" baseline="0" dirty="0"/>
              <a:t> </a:t>
            </a:r>
            <a:r>
              <a:rPr lang="en-US" b="1" baseline="0" dirty="0" err="1"/>
              <a:t>dei</a:t>
            </a:r>
            <a:r>
              <a:rPr lang="en-US" b="1" baseline="0" dirty="0"/>
              <a:t> </a:t>
            </a:r>
            <a:r>
              <a:rPr lang="en-US" b="1" baseline="0" dirty="0" err="1"/>
              <a:t>servizi</a:t>
            </a:r>
            <a:r>
              <a:rPr lang="en-US" b="1" baseline="0" dirty="0"/>
              <a:t> </a:t>
            </a:r>
            <a:r>
              <a:rPr lang="en-US" b="1" baseline="0" dirty="0" err="1"/>
              <a:t>tecnologici</a:t>
            </a:r>
            <a:r>
              <a:rPr lang="en-US" b="1" baseline="0" dirty="0"/>
              <a:t> </a:t>
            </a:r>
            <a:r>
              <a:rPr lang="en-US" b="1" baseline="0" dirty="0" err="1"/>
              <a:t>anche</a:t>
            </a:r>
            <a:r>
              <a:rPr lang="en-US" b="1" baseline="0" dirty="0"/>
              <a:t> </a:t>
            </a:r>
            <a:r>
              <a:rPr lang="en-US" b="1" baseline="0" dirty="0" err="1"/>
              <a:t>nell’ambito</a:t>
            </a:r>
            <a:r>
              <a:rPr lang="en-US" b="1" baseline="0" dirty="0"/>
              <a:t> </a:t>
            </a:r>
            <a:r>
              <a:rPr lang="en-US" b="1" baseline="0" dirty="0" err="1"/>
              <a:t>della</a:t>
            </a:r>
            <a:r>
              <a:rPr lang="en-US" b="1" baseline="0" dirty="0"/>
              <a:t> </a:t>
            </a:r>
            <a:r>
              <a:rPr lang="en-US" b="1" baseline="0" dirty="0" err="1"/>
              <a:t>finanza</a:t>
            </a:r>
            <a:r>
              <a:rPr lang="en-US" b="1" baseline="0" dirty="0"/>
              <a:t>, e’ </a:t>
            </a:r>
            <a:r>
              <a:rPr lang="en-US" b="1" baseline="0" dirty="0" err="1"/>
              <a:t>diventato</a:t>
            </a:r>
            <a:r>
              <a:rPr lang="en-US" b="1" baseline="0" dirty="0"/>
              <a:t> </a:t>
            </a:r>
            <a:r>
              <a:rPr lang="en-US" b="1" baseline="0" dirty="0" err="1"/>
              <a:t>importante</a:t>
            </a:r>
            <a:r>
              <a:rPr lang="en-US" b="1" baseline="0" dirty="0"/>
              <a:t> per </a:t>
            </a:r>
            <a:r>
              <a:rPr lang="en-US" b="1" baseline="0" dirty="0" err="1"/>
              <a:t>noi</a:t>
            </a:r>
            <a:r>
              <a:rPr lang="en-US" b="1" baseline="0" dirty="0"/>
              <a:t> </a:t>
            </a:r>
            <a:r>
              <a:rPr lang="en-US" b="1" baseline="0" dirty="0" err="1"/>
              <a:t>portare</a:t>
            </a:r>
            <a:r>
              <a:rPr lang="en-US" b="1" baseline="0" dirty="0"/>
              <a:t> </a:t>
            </a:r>
            <a:r>
              <a:rPr lang="en-US" b="1" baseline="0" dirty="0" err="1"/>
              <a:t>all’interno</a:t>
            </a:r>
            <a:r>
              <a:rPr lang="en-US" b="1" baseline="0" dirty="0"/>
              <a:t> </a:t>
            </a:r>
            <a:r>
              <a:rPr lang="en-US" b="1" baseline="0" dirty="0" err="1"/>
              <a:t>dell’addetramento</a:t>
            </a:r>
            <a:r>
              <a:rPr lang="en-US" b="1" baseline="0" dirty="0"/>
              <a:t> un </a:t>
            </a:r>
            <a:r>
              <a:rPr lang="en-US" b="1" baseline="0" dirty="0" err="1"/>
              <a:t>elemento</a:t>
            </a:r>
            <a:r>
              <a:rPr lang="en-US" b="1" baseline="0" dirty="0"/>
              <a:t> </a:t>
            </a:r>
            <a:r>
              <a:rPr lang="en-US" b="1" baseline="0" dirty="0" err="1"/>
              <a:t>digitale</a:t>
            </a:r>
            <a:r>
              <a:rPr lang="en-US" b="1" baseline="0" dirty="0"/>
              <a:t>. Una </a:t>
            </a:r>
            <a:r>
              <a:rPr lang="en-US" b="1" baseline="0" dirty="0" err="1"/>
              <a:t>delle</a:t>
            </a:r>
            <a:r>
              <a:rPr lang="en-US" b="1" baseline="0" dirty="0"/>
              <a:t> </a:t>
            </a:r>
            <a:r>
              <a:rPr lang="en-US" b="1" baseline="0" dirty="0" err="1"/>
              <a:t>piu</a:t>
            </a:r>
            <a:r>
              <a:rPr lang="en-US" b="1" baseline="0" dirty="0"/>
              <a:t>’ </a:t>
            </a:r>
            <a:r>
              <a:rPr lang="en-US" b="1" baseline="0" dirty="0" err="1"/>
              <a:t>importanti</a:t>
            </a:r>
            <a:r>
              <a:rPr lang="en-US" b="1" baseline="0" dirty="0"/>
              <a:t> </a:t>
            </a:r>
            <a:r>
              <a:rPr lang="en-US" b="1" baseline="0" dirty="0" err="1"/>
              <a:t>banche</a:t>
            </a:r>
            <a:r>
              <a:rPr lang="en-US" b="1" baseline="0" dirty="0"/>
              <a:t> </a:t>
            </a:r>
            <a:r>
              <a:rPr lang="en-US" b="1" baseline="0" dirty="0" err="1"/>
              <a:t>della</a:t>
            </a:r>
            <a:r>
              <a:rPr lang="en-US" b="1" baseline="0" dirty="0"/>
              <a:t> Gran </a:t>
            </a:r>
            <a:r>
              <a:rPr lang="en-US" b="1" baseline="0" dirty="0" err="1"/>
              <a:t>Bretagna</a:t>
            </a:r>
            <a:r>
              <a:rPr lang="en-US" b="1" baseline="0" dirty="0"/>
              <a:t>, La Lloyds Bank (</a:t>
            </a:r>
            <a:r>
              <a:rPr lang="en-US" b="1" baseline="0" dirty="0" err="1"/>
              <a:t>l’equivalente</a:t>
            </a:r>
            <a:r>
              <a:rPr lang="en-US" b="1" baseline="0" dirty="0"/>
              <a:t> </a:t>
            </a:r>
            <a:r>
              <a:rPr lang="en-US" b="1" baseline="0" dirty="0" err="1"/>
              <a:t>della</a:t>
            </a:r>
            <a:r>
              <a:rPr lang="en-US" b="1" baseline="0" dirty="0"/>
              <a:t> </a:t>
            </a:r>
            <a:r>
              <a:rPr lang="en-US" b="1" baseline="0" dirty="0" err="1"/>
              <a:t>vostra</a:t>
            </a:r>
            <a:r>
              <a:rPr lang="en-US" b="1" baseline="0" dirty="0"/>
              <a:t> </a:t>
            </a:r>
            <a:r>
              <a:rPr lang="en-US" b="1" baseline="0" dirty="0" err="1"/>
              <a:t>Unicredit</a:t>
            </a:r>
            <a:r>
              <a:rPr lang="en-US" b="1" baseline="0" dirty="0"/>
              <a:t>) ci ha </a:t>
            </a:r>
            <a:r>
              <a:rPr lang="en-US" b="1" baseline="0" dirty="0" err="1"/>
              <a:t>finaziato</a:t>
            </a:r>
            <a:r>
              <a:rPr lang="en-US" b="1" baseline="0" dirty="0"/>
              <a:t> per lo </a:t>
            </a:r>
            <a:r>
              <a:rPr lang="en-US" b="1" baseline="0" dirty="0" err="1"/>
              <a:t>sviluppo</a:t>
            </a:r>
            <a:r>
              <a:rPr lang="en-US" b="1" baseline="0" dirty="0"/>
              <a:t> di tale </a:t>
            </a:r>
            <a:r>
              <a:rPr lang="en-US" b="1" baseline="0" dirty="0" err="1"/>
              <a:t>programma</a:t>
            </a:r>
            <a:r>
              <a:rPr lang="en-US" b="1" baseline="0" dirty="0"/>
              <a:t> </a:t>
            </a:r>
            <a:r>
              <a:rPr lang="en-US" b="1" baseline="0" dirty="0" err="1"/>
              <a:t>ed</a:t>
            </a:r>
            <a:r>
              <a:rPr lang="en-US" b="1" baseline="0" dirty="0"/>
              <a:t> </a:t>
            </a:r>
            <a:r>
              <a:rPr lang="en-US" b="1" baseline="0" dirty="0" err="1"/>
              <a:t>ora</a:t>
            </a:r>
            <a:r>
              <a:rPr lang="en-US" b="1" baseline="0" dirty="0"/>
              <a:t> </a:t>
            </a:r>
            <a:r>
              <a:rPr lang="en-US" b="1" baseline="0" dirty="0" err="1"/>
              <a:t>che</a:t>
            </a:r>
            <a:r>
              <a:rPr lang="en-US" b="1" baseline="0" dirty="0"/>
              <a:t> lo </a:t>
            </a:r>
            <a:r>
              <a:rPr lang="en-US" b="1" baseline="0" dirty="0" err="1"/>
              <a:t>stiamo</a:t>
            </a:r>
            <a:r>
              <a:rPr lang="en-US" b="1" baseline="0" dirty="0"/>
              <a:t> </a:t>
            </a:r>
            <a:r>
              <a:rPr lang="en-US" b="1" baseline="0" dirty="0" err="1"/>
              <a:t>diffondendo</a:t>
            </a:r>
            <a:r>
              <a:rPr lang="en-US" b="1" baseline="0" dirty="0"/>
              <a:t> ne </a:t>
            </a:r>
            <a:r>
              <a:rPr lang="en-US" b="1" baseline="0" dirty="0" err="1"/>
              <a:t>vediamo</a:t>
            </a:r>
            <a:r>
              <a:rPr lang="en-US" b="1" baseline="0" dirty="0"/>
              <a:t> </a:t>
            </a:r>
            <a:r>
              <a:rPr lang="en-US" b="1" baseline="0" dirty="0" err="1"/>
              <a:t>i</a:t>
            </a:r>
            <a:r>
              <a:rPr lang="en-US" b="1" baseline="0" dirty="0"/>
              <a:t> </a:t>
            </a:r>
            <a:r>
              <a:rPr lang="en-US" b="1" baseline="0" dirty="0" err="1"/>
              <a:t>grandi</a:t>
            </a:r>
            <a:r>
              <a:rPr lang="en-US" b="1" baseline="0" dirty="0"/>
              <a:t> </a:t>
            </a:r>
            <a:r>
              <a:rPr lang="en-US" b="1" baseline="0" dirty="0" err="1"/>
              <a:t>risultati</a:t>
            </a:r>
            <a:r>
              <a:rPr lang="en-US" b="1" baseline="0" dirty="0"/>
              <a:t>. </a:t>
            </a:r>
            <a:endParaRPr lang="en-US" b="1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Digital money works:</a:t>
            </a:r>
            <a:r>
              <a:rPr lang="en-US" b="1" baseline="0" dirty="0"/>
              <a:t> </a:t>
            </a:r>
            <a:r>
              <a:rPr lang="en-GB" sz="1200" dirty="0"/>
              <a:t>Digital Money Works e’ un </a:t>
            </a:r>
            <a:r>
              <a:rPr lang="en-GB" sz="1200" dirty="0" err="1"/>
              <a:t>programma</a:t>
            </a:r>
            <a:r>
              <a:rPr lang="en-GB" sz="1200" baseline="0" dirty="0"/>
              <a:t> </a:t>
            </a:r>
            <a:r>
              <a:rPr lang="en-GB" sz="1200" baseline="0" dirty="0" err="1"/>
              <a:t>finanziario</a:t>
            </a:r>
            <a:r>
              <a:rPr lang="en-GB" sz="1200" baseline="0" dirty="0"/>
              <a:t> </a:t>
            </a:r>
            <a:r>
              <a:rPr lang="en-GB" sz="1200" baseline="0" dirty="0" err="1"/>
              <a:t>digitalefatto</a:t>
            </a:r>
            <a:r>
              <a:rPr lang="en-GB" sz="1200" baseline="0" dirty="0"/>
              <a:t> per </a:t>
            </a:r>
            <a:r>
              <a:rPr lang="en-GB" sz="1200" baseline="0" dirty="0" err="1"/>
              <a:t>quei</a:t>
            </a:r>
            <a:r>
              <a:rPr lang="en-GB" sz="1200" baseline="0" dirty="0"/>
              <a:t> </a:t>
            </a:r>
            <a:r>
              <a:rPr lang="en-GB" sz="1200" baseline="0" dirty="0" err="1"/>
              <a:t>giovani</a:t>
            </a:r>
            <a:r>
              <a:rPr lang="en-GB" sz="1200" baseline="0" dirty="0"/>
              <a:t> </a:t>
            </a:r>
            <a:r>
              <a:rPr lang="en-GB" sz="1200" baseline="0" dirty="0" err="1"/>
              <a:t>adulti</a:t>
            </a:r>
            <a:r>
              <a:rPr lang="en-GB" sz="1200" baseline="0" dirty="0"/>
              <a:t> </a:t>
            </a:r>
            <a:r>
              <a:rPr lang="en-GB" sz="1200" baseline="0" dirty="0" err="1"/>
              <a:t>pronti</a:t>
            </a:r>
            <a:r>
              <a:rPr lang="en-GB" sz="1200" baseline="0" dirty="0"/>
              <a:t> ad </a:t>
            </a:r>
            <a:r>
              <a:rPr lang="en-GB" sz="1200" baseline="0" dirty="0" err="1"/>
              <a:t>intraprendere</a:t>
            </a:r>
            <a:r>
              <a:rPr lang="en-GB" sz="1200" baseline="0" dirty="0"/>
              <a:t> </a:t>
            </a:r>
            <a:r>
              <a:rPr lang="en-GB" sz="1200" baseline="0" dirty="0" err="1"/>
              <a:t>una</a:t>
            </a:r>
            <a:r>
              <a:rPr lang="en-GB" sz="1200" baseline="0" dirty="0"/>
              <a:t> vita </a:t>
            </a:r>
            <a:r>
              <a:rPr lang="en-GB" sz="1200" baseline="0" dirty="0" err="1"/>
              <a:t>indipendente</a:t>
            </a:r>
            <a:r>
              <a:rPr lang="en-GB" sz="1200" baseline="0" dirty="0"/>
              <a:t> e </a:t>
            </a:r>
            <a:r>
              <a:rPr lang="en-GB" sz="1200" baseline="0" dirty="0" err="1"/>
              <a:t>fatto</a:t>
            </a:r>
            <a:r>
              <a:rPr lang="en-GB" sz="1200" baseline="0" dirty="0"/>
              <a:t> per </a:t>
            </a:r>
            <a:r>
              <a:rPr lang="en-GB" sz="1200" baseline="0" dirty="0" err="1"/>
              <a:t>aiutarli</a:t>
            </a:r>
            <a:r>
              <a:rPr lang="en-GB" sz="1200" baseline="0" dirty="0"/>
              <a:t> ad </a:t>
            </a:r>
            <a:r>
              <a:rPr lang="en-GB" sz="1200" baseline="0" dirty="0" err="1"/>
              <a:t>affrontare</a:t>
            </a:r>
            <a:r>
              <a:rPr lang="en-GB" sz="1200" baseline="0" dirty="0"/>
              <a:t> </a:t>
            </a:r>
            <a:r>
              <a:rPr lang="en-GB" sz="1200" baseline="0" dirty="0" err="1"/>
              <a:t>i</a:t>
            </a:r>
            <a:r>
              <a:rPr lang="en-GB" sz="1200" baseline="0" dirty="0"/>
              <a:t> </a:t>
            </a:r>
            <a:r>
              <a:rPr lang="en-GB" sz="1200" baseline="0" dirty="0" err="1"/>
              <a:t>problemi</a:t>
            </a:r>
            <a:r>
              <a:rPr lang="en-GB" sz="1200" baseline="0" dirty="0"/>
              <a:t> </a:t>
            </a:r>
            <a:r>
              <a:rPr lang="en-GB" sz="1200" baseline="0" dirty="0" err="1"/>
              <a:t>economici</a:t>
            </a:r>
            <a:r>
              <a:rPr lang="en-GB" sz="1200" baseline="0" dirty="0"/>
              <a:t> </a:t>
            </a:r>
            <a:r>
              <a:rPr lang="en-GB" sz="1200" baseline="0" dirty="0" err="1"/>
              <a:t>quotidiani</a:t>
            </a:r>
            <a:r>
              <a:rPr lang="en-GB" sz="1200" baseline="0" dirty="0"/>
              <a:t>. </a:t>
            </a:r>
            <a:r>
              <a:rPr lang="en-GB" sz="1200" baseline="0" dirty="0" err="1"/>
              <a:t>Usando</a:t>
            </a:r>
            <a:r>
              <a:rPr lang="en-GB" sz="1200" baseline="0" dirty="0"/>
              <a:t> internet e le </a:t>
            </a:r>
            <a:r>
              <a:rPr lang="en-GB" sz="1200" baseline="0" dirty="0" err="1"/>
              <a:t>applicazioni</a:t>
            </a:r>
            <a:r>
              <a:rPr lang="en-GB" sz="1200" baseline="0" dirty="0"/>
              <a:t> </a:t>
            </a:r>
            <a:r>
              <a:rPr lang="en-GB" sz="1200" baseline="0" dirty="0" err="1"/>
              <a:t>disponibili</a:t>
            </a:r>
            <a:r>
              <a:rPr lang="en-GB" sz="1200" baseline="0" dirty="0"/>
              <a:t> </a:t>
            </a:r>
            <a:r>
              <a:rPr lang="en-GB" sz="1200" baseline="0" dirty="0" err="1"/>
              <a:t>gli</a:t>
            </a:r>
            <a:r>
              <a:rPr lang="en-GB" sz="1200" baseline="0" dirty="0"/>
              <a:t> </a:t>
            </a:r>
            <a:r>
              <a:rPr lang="en-GB" sz="1200" baseline="0" dirty="0" err="1"/>
              <a:t>utenti</a:t>
            </a:r>
            <a:r>
              <a:rPr lang="en-GB" sz="1200" baseline="0" dirty="0"/>
              <a:t> </a:t>
            </a:r>
            <a:r>
              <a:rPr lang="en-GB" sz="1200" baseline="0" dirty="0" err="1"/>
              <a:t>possono</a:t>
            </a:r>
            <a:r>
              <a:rPr lang="en-GB" sz="1200" baseline="0" dirty="0"/>
              <a:t> </a:t>
            </a:r>
            <a:r>
              <a:rPr lang="en-GB" sz="1200" baseline="0" dirty="0" err="1"/>
              <a:t>spendere</a:t>
            </a:r>
            <a:r>
              <a:rPr lang="en-GB" sz="1200" baseline="0" dirty="0"/>
              <a:t>, </a:t>
            </a:r>
            <a:r>
              <a:rPr lang="en-GB" sz="1200" baseline="0" dirty="0" err="1"/>
              <a:t>risparmiare</a:t>
            </a:r>
            <a:r>
              <a:rPr lang="en-GB" sz="1200" baseline="0" dirty="0"/>
              <a:t> e </a:t>
            </a:r>
            <a:r>
              <a:rPr lang="en-GB" sz="1200" baseline="0" dirty="0" err="1"/>
              <a:t>scambiare</a:t>
            </a:r>
            <a:r>
              <a:rPr lang="en-GB" sz="1200" baseline="0" dirty="0"/>
              <a:t>  in </a:t>
            </a:r>
            <a:r>
              <a:rPr lang="en-GB" sz="1200" baseline="0" dirty="0" err="1"/>
              <a:t>maniera</a:t>
            </a:r>
            <a:r>
              <a:rPr lang="en-GB" sz="1200" baseline="0" dirty="0"/>
              <a:t> </a:t>
            </a:r>
            <a:r>
              <a:rPr lang="en-GB" sz="1200" baseline="0" dirty="0" err="1"/>
              <a:t>intelligente</a:t>
            </a:r>
            <a:r>
              <a:rPr lang="en-GB" sz="1200" baseline="0" dirty="0"/>
              <a:t> </a:t>
            </a:r>
            <a:r>
              <a:rPr lang="en-GB" sz="1200" baseline="0" dirty="0" err="1"/>
              <a:t>trovando</a:t>
            </a:r>
            <a:r>
              <a:rPr lang="en-GB" sz="1200" baseline="0" dirty="0"/>
              <a:t> le </a:t>
            </a:r>
            <a:r>
              <a:rPr lang="en-GB" sz="1200" baseline="0" dirty="0" err="1"/>
              <a:t>migliori</a:t>
            </a:r>
            <a:r>
              <a:rPr lang="en-GB" sz="1200" baseline="0" dirty="0"/>
              <a:t> </a:t>
            </a:r>
            <a:r>
              <a:rPr lang="en-GB" sz="1200" baseline="0" dirty="0" err="1"/>
              <a:t>soluzioni</a:t>
            </a:r>
            <a:r>
              <a:rPr lang="en-GB" sz="1200" baseline="0" dirty="0"/>
              <a:t> </a:t>
            </a:r>
            <a:r>
              <a:rPr lang="en-GB" sz="1200" baseline="0" dirty="0" err="1"/>
              <a:t>monetarie</a:t>
            </a:r>
            <a:r>
              <a:rPr lang="en-GB" sz="1200" baseline="0" dirty="0"/>
              <a:t>.</a:t>
            </a:r>
            <a:r>
              <a:rPr lang="en-US" baseline="0" dirty="0"/>
              <a:t> </a:t>
            </a:r>
          </a:p>
          <a:p>
            <a:pPr eaLnBrk="1" hangingPunct="1">
              <a:spcBef>
                <a:spcPct val="0"/>
              </a:spcBef>
            </a:pPr>
            <a:endParaRPr lang="en-US" baseline="0" dirty="0"/>
          </a:p>
          <a:p>
            <a:pPr eaLnBrk="1" hangingPunct="1">
              <a:spcBef>
                <a:spcPct val="0"/>
              </a:spcBef>
            </a:pPr>
            <a:endParaRPr lang="en-US" baseline="0" dirty="0"/>
          </a:p>
          <a:p>
            <a:pPr eaLnBrk="1" hangingPunct="1">
              <a:spcBef>
                <a:spcPct val="0"/>
              </a:spcBef>
            </a:pPr>
            <a:r>
              <a:rPr lang="en-US" baseline="0" dirty="0" err="1"/>
              <a:t>Alcune</a:t>
            </a:r>
            <a:r>
              <a:rPr lang="en-US" baseline="0" dirty="0"/>
              <a:t> </a:t>
            </a:r>
            <a:r>
              <a:rPr lang="en-US" baseline="0" dirty="0" err="1"/>
              <a:t>altre</a:t>
            </a:r>
            <a:r>
              <a:rPr lang="en-US" baseline="0" dirty="0"/>
              <a:t> </a:t>
            </a:r>
            <a:r>
              <a:rPr lang="en-US" baseline="0" dirty="0" err="1"/>
              <a:t>cose</a:t>
            </a:r>
            <a:r>
              <a:rPr lang="en-US" baseline="0" dirty="0"/>
              <a:t> </a:t>
            </a:r>
            <a:r>
              <a:rPr lang="en-US" baseline="0" dirty="0" err="1"/>
              <a:t>sulle</a:t>
            </a:r>
            <a:r>
              <a:rPr lang="en-US" baseline="0" dirty="0"/>
              <a:t> </a:t>
            </a:r>
            <a:r>
              <a:rPr lang="en-US" baseline="0" dirty="0" err="1"/>
              <a:t>quali</a:t>
            </a:r>
            <a:r>
              <a:rPr lang="en-US" baseline="0" dirty="0"/>
              <a:t> </a:t>
            </a:r>
            <a:r>
              <a:rPr lang="en-US" baseline="0" dirty="0" err="1"/>
              <a:t>stiama</a:t>
            </a:r>
            <a:r>
              <a:rPr lang="en-US" baseline="0" dirty="0"/>
              <a:t> </a:t>
            </a:r>
            <a:r>
              <a:rPr lang="en-US" baseline="0" dirty="0" err="1"/>
              <a:t>lavorando</a:t>
            </a:r>
            <a:r>
              <a:rPr lang="en-US" baseline="0" dirty="0"/>
              <a:t> </a:t>
            </a:r>
            <a:r>
              <a:rPr lang="en-US" baseline="0" dirty="0" err="1"/>
              <a:t>sono</a:t>
            </a:r>
            <a:r>
              <a:rPr lang="en-US" baseline="0" dirty="0"/>
              <a:t>:</a:t>
            </a:r>
          </a:p>
          <a:p>
            <a:pPr eaLnBrk="1" hangingPunct="1">
              <a:spcBef>
                <a:spcPct val="0"/>
              </a:spcBef>
            </a:pPr>
            <a:endParaRPr lang="en-US" baseline="0" dirty="0"/>
          </a:p>
          <a:p>
            <a:pPr eaLnBrk="1" hangingPunct="1">
              <a:spcBef>
                <a:spcPct val="0"/>
              </a:spcBef>
            </a:pPr>
            <a:r>
              <a:rPr lang="en-US" baseline="0" dirty="0" err="1"/>
              <a:t>Avviare</a:t>
            </a:r>
            <a:r>
              <a:rPr lang="en-US" baseline="0" dirty="0"/>
              <a:t> un </a:t>
            </a:r>
            <a:r>
              <a:rPr lang="en-US" baseline="0" dirty="0" err="1"/>
              <a:t>programma</a:t>
            </a:r>
            <a:r>
              <a:rPr lang="en-US" baseline="0" dirty="0"/>
              <a:t> per la </a:t>
            </a:r>
            <a:r>
              <a:rPr lang="en-US" baseline="0" dirty="0" err="1"/>
              <a:t>scuola</a:t>
            </a:r>
            <a:r>
              <a:rPr lang="en-US" baseline="0" dirty="0"/>
              <a:t> </a:t>
            </a:r>
            <a:r>
              <a:rPr lang="en-US" baseline="0" dirty="0" err="1"/>
              <a:t>primaria</a:t>
            </a:r>
            <a:r>
              <a:rPr lang="en-US" baseline="0" dirty="0"/>
              <a:t> </a:t>
            </a:r>
            <a:r>
              <a:rPr lang="en-US" baseline="0" dirty="0" err="1"/>
              <a:t>il</a:t>
            </a:r>
            <a:r>
              <a:rPr lang="en-US" baseline="0" dirty="0"/>
              <a:t> quale include </a:t>
            </a:r>
            <a:r>
              <a:rPr lang="en-US" baseline="0" dirty="0" err="1"/>
              <a:t>uno</a:t>
            </a:r>
            <a:r>
              <a:rPr lang="en-US" baseline="0" dirty="0"/>
              <a:t> schema </a:t>
            </a:r>
            <a:r>
              <a:rPr lang="en-US" baseline="0" dirty="0" err="1"/>
              <a:t>bancario</a:t>
            </a:r>
            <a:r>
              <a:rPr lang="en-US" baseline="0" dirty="0"/>
              <a:t> e di </a:t>
            </a:r>
            <a:r>
              <a:rPr lang="en-US" baseline="0" dirty="0" err="1"/>
              <a:t>risparmio</a:t>
            </a:r>
            <a:r>
              <a:rPr lang="en-US" baseline="0" dirty="0"/>
              <a:t> per le </a:t>
            </a:r>
            <a:r>
              <a:rPr lang="en-US" baseline="0" dirty="0" err="1"/>
              <a:t>scuole</a:t>
            </a:r>
            <a:r>
              <a:rPr lang="en-US" baseline="0" dirty="0"/>
              <a:t>. </a:t>
            </a:r>
            <a:r>
              <a:rPr lang="en-US" baseline="0" dirty="0" err="1"/>
              <a:t>Ricerche</a:t>
            </a:r>
            <a:r>
              <a:rPr lang="en-US" baseline="0" dirty="0"/>
              <a:t> </a:t>
            </a:r>
            <a:r>
              <a:rPr lang="en-US" baseline="0" dirty="0" err="1"/>
              <a:t>accademiche</a:t>
            </a:r>
            <a:r>
              <a:rPr lang="en-US" baseline="0" dirty="0"/>
              <a:t> e </a:t>
            </a:r>
            <a:r>
              <a:rPr lang="en-US" baseline="0" dirty="0" err="1"/>
              <a:t>fisiologiche</a:t>
            </a:r>
            <a:r>
              <a:rPr lang="en-US" baseline="0" dirty="0"/>
              <a:t> </a:t>
            </a:r>
            <a:r>
              <a:rPr lang="en-US" baseline="0" dirty="0" err="1"/>
              <a:t>rivelano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le </a:t>
            </a:r>
            <a:r>
              <a:rPr lang="en-US" baseline="0" dirty="0" err="1"/>
              <a:t>abitudini</a:t>
            </a:r>
            <a:r>
              <a:rPr lang="en-US" baseline="0" dirty="0"/>
              <a:t> </a:t>
            </a:r>
            <a:r>
              <a:rPr lang="en-US" baseline="0" dirty="0" err="1"/>
              <a:t>monetarie</a:t>
            </a:r>
            <a:r>
              <a:rPr lang="en-US" baseline="0" dirty="0"/>
              <a:t> </a:t>
            </a:r>
            <a:r>
              <a:rPr lang="en-US" baseline="0" dirty="0" err="1"/>
              <a:t>si</a:t>
            </a:r>
            <a:r>
              <a:rPr lang="en-US" baseline="0" dirty="0"/>
              <a:t> </a:t>
            </a:r>
            <a:r>
              <a:rPr lang="en-US" baseline="0" dirty="0" err="1"/>
              <a:t>sviluppano</a:t>
            </a:r>
            <a:r>
              <a:rPr lang="en-US" baseline="0" dirty="0"/>
              <a:t> a </a:t>
            </a:r>
            <a:r>
              <a:rPr lang="en-US" baseline="0" dirty="0" err="1"/>
              <a:t>partire</a:t>
            </a:r>
            <a:r>
              <a:rPr lang="en-US" baseline="0" dirty="0"/>
              <a:t> </a:t>
            </a:r>
            <a:r>
              <a:rPr lang="en-US" baseline="0" dirty="0" err="1"/>
              <a:t>dall’eta</a:t>
            </a:r>
            <a:r>
              <a:rPr lang="en-US" baseline="0" dirty="0"/>
              <a:t>’ di 4 </a:t>
            </a:r>
            <a:r>
              <a:rPr lang="en-US" baseline="0" dirty="0" err="1"/>
              <a:t>anni</a:t>
            </a:r>
            <a:r>
              <a:rPr lang="en-US" baseline="0" dirty="0"/>
              <a:t> per </a:t>
            </a:r>
            <a:r>
              <a:rPr lang="en-US" baseline="0" dirty="0" err="1"/>
              <a:t>questo</a:t>
            </a:r>
            <a:r>
              <a:rPr lang="en-US" baseline="0" dirty="0"/>
              <a:t> </a:t>
            </a:r>
            <a:r>
              <a:rPr lang="en-US" baseline="0" dirty="0" err="1"/>
              <a:t>motivo</a:t>
            </a:r>
            <a:r>
              <a:rPr lang="en-US" baseline="0" dirty="0"/>
              <a:t> </a:t>
            </a:r>
            <a:r>
              <a:rPr lang="en-US" baseline="0" dirty="0" err="1"/>
              <a:t>riteniamo</a:t>
            </a:r>
            <a:r>
              <a:rPr lang="en-US" baseline="0" dirty="0"/>
              <a:t> di dover </a:t>
            </a:r>
            <a:r>
              <a:rPr lang="en-US" baseline="0" dirty="0" err="1"/>
              <a:t>intervenire</a:t>
            </a:r>
            <a:r>
              <a:rPr lang="en-US" baseline="0" dirty="0"/>
              <a:t> </a:t>
            </a:r>
            <a:r>
              <a:rPr lang="en-US" baseline="0" dirty="0" err="1"/>
              <a:t>gia</a:t>
            </a:r>
            <a:r>
              <a:rPr lang="en-US" baseline="0" dirty="0"/>
              <a:t>’ </a:t>
            </a:r>
            <a:r>
              <a:rPr lang="en-US" baseline="0" dirty="0" err="1"/>
              <a:t>nella</a:t>
            </a:r>
            <a:r>
              <a:rPr lang="en-US" baseline="0" dirty="0"/>
              <a:t> </a:t>
            </a:r>
            <a:r>
              <a:rPr lang="en-US" baseline="0" dirty="0" err="1"/>
              <a:t>scuola</a:t>
            </a:r>
            <a:r>
              <a:rPr lang="en-US" baseline="0" dirty="0"/>
              <a:t> </a:t>
            </a:r>
            <a:r>
              <a:rPr lang="en-US" baseline="0" dirty="0" err="1"/>
              <a:t>primaria</a:t>
            </a:r>
            <a:r>
              <a:rPr lang="en-US" baseline="0" dirty="0"/>
              <a:t>. Il </a:t>
            </a:r>
            <a:r>
              <a:rPr lang="en-US" baseline="0" dirty="0" err="1"/>
              <a:t>nostro</a:t>
            </a:r>
            <a:r>
              <a:rPr lang="en-US" baseline="0" dirty="0"/>
              <a:t> </a:t>
            </a:r>
            <a:r>
              <a:rPr lang="en-US" baseline="0" dirty="0" err="1"/>
              <a:t>programma</a:t>
            </a:r>
            <a:r>
              <a:rPr lang="en-US" baseline="0" dirty="0"/>
              <a:t> </a:t>
            </a:r>
            <a:r>
              <a:rPr lang="en-US" baseline="0" dirty="0" err="1"/>
              <a:t>verra</a:t>
            </a:r>
            <a:r>
              <a:rPr lang="en-US" baseline="0" dirty="0"/>
              <a:t>’ </a:t>
            </a:r>
            <a:r>
              <a:rPr lang="en-US" baseline="0" dirty="0" err="1"/>
              <a:t>avviato</a:t>
            </a:r>
            <a:r>
              <a:rPr lang="en-US" baseline="0" dirty="0"/>
              <a:t> </a:t>
            </a:r>
            <a:r>
              <a:rPr lang="en-US" baseline="0" dirty="0" err="1"/>
              <a:t>nel</a:t>
            </a:r>
            <a:r>
              <a:rPr lang="en-US" baseline="0" dirty="0"/>
              <a:t> 2017 e </a:t>
            </a:r>
            <a:r>
              <a:rPr lang="en-US" baseline="0" dirty="0" err="1"/>
              <a:t>speriamo</a:t>
            </a:r>
            <a:r>
              <a:rPr lang="en-US" baseline="0" dirty="0"/>
              <a:t> di </a:t>
            </a:r>
            <a:r>
              <a:rPr lang="en-US" baseline="0" dirty="0" err="1"/>
              <a:t>potervelo</a:t>
            </a:r>
            <a:r>
              <a:rPr lang="en-US" baseline="0" dirty="0"/>
              <a:t> </a:t>
            </a:r>
            <a:r>
              <a:rPr lang="en-US" baseline="0" dirty="0" err="1"/>
              <a:t>presentare</a:t>
            </a:r>
            <a:r>
              <a:rPr lang="en-US" baseline="0" dirty="0"/>
              <a:t> </a:t>
            </a:r>
            <a:r>
              <a:rPr lang="en-US" baseline="0" dirty="0" err="1"/>
              <a:t>una</a:t>
            </a:r>
            <a:r>
              <a:rPr lang="en-US" baseline="0" dirty="0"/>
              <a:t> </a:t>
            </a:r>
            <a:r>
              <a:rPr lang="en-US" baseline="0" dirty="0" err="1"/>
              <a:t>volta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lo </a:t>
            </a:r>
            <a:r>
              <a:rPr lang="en-US" baseline="0" dirty="0" err="1"/>
              <a:t>avremo</a:t>
            </a:r>
            <a:r>
              <a:rPr lang="en-US" baseline="0" dirty="0"/>
              <a:t> </a:t>
            </a:r>
            <a:r>
              <a:rPr lang="en-US" baseline="0" dirty="0" err="1"/>
              <a:t>testato</a:t>
            </a:r>
            <a:r>
              <a:rPr lang="en-US" baseline="0" dirty="0"/>
              <a:t> in </a:t>
            </a:r>
            <a:r>
              <a:rPr lang="en-US" baseline="0" dirty="0" err="1"/>
              <a:t>Inghilterra</a:t>
            </a:r>
            <a:r>
              <a:rPr lang="en-US" baseline="0" dirty="0"/>
              <a:t>. </a:t>
            </a:r>
          </a:p>
          <a:p>
            <a:pPr eaLnBrk="1" hangingPunct="1">
              <a:spcBef>
                <a:spcPct val="0"/>
              </a:spcBef>
            </a:pPr>
            <a:endParaRPr lang="en-US" baseline="0" dirty="0"/>
          </a:p>
          <a:p>
            <a:pPr eaLnBrk="1" hangingPunct="1">
              <a:spcBef>
                <a:spcPct val="0"/>
              </a:spcBef>
            </a:pPr>
            <a:r>
              <a:rPr lang="en-US" baseline="0" dirty="0" err="1"/>
              <a:t>Stiamo</a:t>
            </a:r>
            <a:r>
              <a:rPr lang="en-US" baseline="0" dirty="0"/>
              <a:t> </a:t>
            </a:r>
            <a:r>
              <a:rPr lang="en-US" baseline="0" dirty="0" err="1"/>
              <a:t>sviluppando</a:t>
            </a:r>
            <a:r>
              <a:rPr lang="en-US" baseline="0" dirty="0"/>
              <a:t>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metodo</a:t>
            </a:r>
            <a:r>
              <a:rPr lang="en-US" baseline="0" dirty="0"/>
              <a:t> </a:t>
            </a:r>
            <a:r>
              <a:rPr lang="en-US" baseline="0" dirty="0" err="1"/>
              <a:t>edtech</a:t>
            </a:r>
            <a:r>
              <a:rPr lang="en-US" baseline="0" dirty="0"/>
              <a:t> con </a:t>
            </a:r>
            <a:r>
              <a:rPr lang="en-US" baseline="0" dirty="0" err="1"/>
              <a:t>il</a:t>
            </a:r>
            <a:r>
              <a:rPr lang="en-US" baseline="0" dirty="0"/>
              <a:t> quale </a:t>
            </a:r>
            <a:r>
              <a:rPr lang="en-US" baseline="0" dirty="0" err="1"/>
              <a:t>cerchiamo</a:t>
            </a:r>
            <a:r>
              <a:rPr lang="en-US" baseline="0" dirty="0"/>
              <a:t> di </a:t>
            </a:r>
            <a:r>
              <a:rPr lang="en-US" baseline="0" dirty="0" err="1"/>
              <a:t>di</a:t>
            </a:r>
            <a:r>
              <a:rPr lang="en-US" baseline="0" dirty="0"/>
              <a:t> </a:t>
            </a:r>
            <a:r>
              <a:rPr lang="en-US" baseline="0" dirty="0" err="1"/>
              <a:t>creare</a:t>
            </a:r>
            <a:r>
              <a:rPr lang="en-US" baseline="0" dirty="0"/>
              <a:t> un mix di </a:t>
            </a:r>
            <a:r>
              <a:rPr lang="en-US" baseline="0" dirty="0" err="1"/>
              <a:t>esperienze</a:t>
            </a:r>
            <a:r>
              <a:rPr lang="en-US" baseline="0" dirty="0"/>
              <a:t> educative </a:t>
            </a:r>
            <a:r>
              <a:rPr lang="en-US" baseline="0" dirty="0" err="1"/>
              <a:t>attraverso</a:t>
            </a:r>
            <a:r>
              <a:rPr lang="en-US" baseline="0" dirty="0"/>
              <a:t> la </a:t>
            </a:r>
            <a:r>
              <a:rPr lang="en-US" baseline="0" dirty="0" err="1"/>
              <a:t>metodologia</a:t>
            </a:r>
            <a:r>
              <a:rPr lang="en-US" baseline="0" dirty="0"/>
              <a:t> </a:t>
            </a:r>
            <a:r>
              <a:rPr lang="en-US" baseline="0" dirty="0" err="1"/>
              <a:t>dell’e</a:t>
            </a:r>
            <a:r>
              <a:rPr lang="en-US" baseline="0" dirty="0"/>
              <a:t>-learning da </a:t>
            </a:r>
            <a:r>
              <a:rPr lang="en-US" baseline="0" dirty="0" err="1"/>
              <a:t>utilizzare</a:t>
            </a:r>
            <a:r>
              <a:rPr lang="en-US" baseline="0" dirty="0"/>
              <a:t> come </a:t>
            </a:r>
            <a:r>
              <a:rPr lang="en-US" baseline="0" dirty="0" err="1"/>
              <a:t>rinforzo</a:t>
            </a:r>
            <a:r>
              <a:rPr lang="en-US" baseline="0" dirty="0"/>
              <a:t> per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classico</a:t>
            </a:r>
            <a:r>
              <a:rPr lang="en-US" baseline="0" dirty="0"/>
              <a:t> face-to-face. </a:t>
            </a:r>
          </a:p>
          <a:p>
            <a:pPr eaLnBrk="1" hangingPunct="1">
              <a:spcBef>
                <a:spcPct val="0"/>
              </a:spcBef>
            </a:pPr>
            <a:endParaRPr lang="en-US" baseline="0" dirty="0"/>
          </a:p>
          <a:p>
            <a:pPr eaLnBrk="1" hangingPunct="1">
              <a:spcBef>
                <a:spcPct val="0"/>
              </a:spcBef>
            </a:pPr>
            <a:r>
              <a:rPr lang="en-US" baseline="0" dirty="0" err="1"/>
              <a:t>Vorrei</a:t>
            </a:r>
            <a:r>
              <a:rPr lang="en-US" baseline="0" dirty="0"/>
              <a:t> </a:t>
            </a:r>
            <a:r>
              <a:rPr lang="en-US" baseline="0" dirty="0" err="1"/>
              <a:t>terminare</a:t>
            </a:r>
            <a:r>
              <a:rPr lang="en-US" baseline="0" dirty="0"/>
              <a:t> </a:t>
            </a:r>
            <a:r>
              <a:rPr lang="en-US" baseline="0" dirty="0" err="1"/>
              <a:t>questa</a:t>
            </a:r>
            <a:r>
              <a:rPr lang="en-US" baseline="0" dirty="0"/>
              <a:t> </a:t>
            </a:r>
            <a:r>
              <a:rPr lang="en-US" baseline="0" dirty="0" err="1"/>
              <a:t>mia</a:t>
            </a:r>
            <a:r>
              <a:rPr lang="en-US" baseline="0" dirty="0"/>
              <a:t> </a:t>
            </a:r>
            <a:r>
              <a:rPr lang="en-US" baseline="0" dirty="0" err="1"/>
              <a:t>presentazione</a:t>
            </a:r>
            <a:r>
              <a:rPr lang="en-US" baseline="0" dirty="0"/>
              <a:t> con un </a:t>
            </a:r>
            <a:r>
              <a:rPr lang="en-US" baseline="0" dirty="0" err="1"/>
              <a:t>appello</a:t>
            </a:r>
            <a:r>
              <a:rPr lang="en-US" baseline="0" dirty="0"/>
              <a:t> </a:t>
            </a:r>
            <a:r>
              <a:rPr lang="en-US" baseline="0" dirty="0" err="1"/>
              <a:t>rivolto</a:t>
            </a:r>
            <a:r>
              <a:rPr lang="en-US" baseline="0" dirty="0"/>
              <a:t> a </a:t>
            </a:r>
            <a:r>
              <a:rPr lang="en-US" baseline="0" dirty="0" err="1"/>
              <a:t>tutti</a:t>
            </a:r>
            <a:r>
              <a:rPr lang="en-US" baseline="0" dirty="0"/>
              <a:t> </a:t>
            </a:r>
            <a:r>
              <a:rPr lang="en-US" baseline="0" dirty="0" err="1"/>
              <a:t>noi</a:t>
            </a:r>
            <a:r>
              <a:rPr lang="en-US" baseline="0" dirty="0"/>
              <a:t>: se </a:t>
            </a:r>
            <a:r>
              <a:rPr lang="en-US" baseline="0" dirty="0" err="1"/>
              <a:t>tutti</a:t>
            </a:r>
            <a:r>
              <a:rPr lang="en-US" baseline="0" dirty="0"/>
              <a:t> </a:t>
            </a:r>
            <a:r>
              <a:rPr lang="en-US" baseline="0" dirty="0" err="1"/>
              <a:t>noi</a:t>
            </a:r>
            <a:r>
              <a:rPr lang="en-US" baseline="0" dirty="0"/>
              <a:t> </a:t>
            </a:r>
            <a:r>
              <a:rPr lang="en-US" baseline="0" dirty="0" err="1"/>
              <a:t>uniamo</a:t>
            </a:r>
            <a:r>
              <a:rPr lang="en-US" baseline="0" dirty="0"/>
              <a:t> le </a:t>
            </a:r>
            <a:r>
              <a:rPr lang="en-US" baseline="0" dirty="0" err="1"/>
              <a:t>nostre</a:t>
            </a:r>
            <a:r>
              <a:rPr lang="en-US" baseline="0" dirty="0"/>
              <a:t> </a:t>
            </a:r>
            <a:r>
              <a:rPr lang="en-US" baseline="0" dirty="0" err="1"/>
              <a:t>forze</a:t>
            </a:r>
            <a:r>
              <a:rPr lang="en-US" baseline="0" dirty="0"/>
              <a:t> </a:t>
            </a:r>
            <a:r>
              <a:rPr lang="en-US" baseline="0" dirty="0" err="1"/>
              <a:t>potremmo</a:t>
            </a:r>
            <a:r>
              <a:rPr lang="en-US" baseline="0" dirty="0"/>
              <a:t> </a:t>
            </a:r>
            <a:r>
              <a:rPr lang="en-US" baseline="0" dirty="0" err="1"/>
              <a:t>vedere</a:t>
            </a:r>
            <a:r>
              <a:rPr lang="en-US" baseline="0" dirty="0"/>
              <a:t> </a:t>
            </a:r>
            <a:r>
              <a:rPr lang="en-US" baseline="0" dirty="0" err="1"/>
              <a:t>l’importante</a:t>
            </a:r>
            <a:r>
              <a:rPr lang="en-US" baseline="0" dirty="0"/>
              <a:t> </a:t>
            </a:r>
            <a:r>
              <a:rPr lang="en-US" baseline="0" dirty="0" err="1"/>
              <a:t>lavoro</a:t>
            </a:r>
            <a:r>
              <a:rPr lang="en-US" baseline="0" dirty="0"/>
              <a:t> di </a:t>
            </a:r>
            <a:r>
              <a:rPr lang="en-US" baseline="0" dirty="0" err="1"/>
              <a:t>Sbamkiamo</a:t>
            </a:r>
            <a:r>
              <a:rPr lang="en-US" baseline="0" dirty="0"/>
              <a:t> e </a:t>
            </a:r>
            <a:r>
              <a:rPr lang="en-US" baseline="0" dirty="0" err="1"/>
              <a:t>MyBnk</a:t>
            </a:r>
            <a:r>
              <a:rPr lang="en-US" baseline="0" dirty="0"/>
              <a:t> </a:t>
            </a:r>
            <a:r>
              <a:rPr lang="en-US" baseline="0" dirty="0" err="1"/>
              <a:t>diffuso</a:t>
            </a:r>
            <a:r>
              <a:rPr lang="en-US" baseline="0" dirty="0"/>
              <a:t> in </a:t>
            </a:r>
            <a:r>
              <a:rPr lang="en-US" baseline="0" dirty="0" err="1"/>
              <a:t>molte</a:t>
            </a:r>
            <a:r>
              <a:rPr lang="en-US" baseline="0" dirty="0"/>
              <a:t> </a:t>
            </a:r>
            <a:r>
              <a:rPr lang="en-US" baseline="0" dirty="0" err="1"/>
              <a:t>altre</a:t>
            </a:r>
            <a:r>
              <a:rPr lang="en-US" baseline="0" dirty="0"/>
              <a:t> </a:t>
            </a:r>
            <a:r>
              <a:rPr lang="en-US" baseline="0" dirty="0" err="1"/>
              <a:t>parti</a:t>
            </a:r>
            <a:r>
              <a:rPr lang="en-US" baseline="0" dirty="0"/>
              <a:t> </a:t>
            </a:r>
            <a:r>
              <a:rPr lang="en-US" baseline="0" dirty="0" err="1"/>
              <a:t>d’Italia</a:t>
            </a:r>
            <a:r>
              <a:rPr lang="en-US" baseline="0" dirty="0"/>
              <a:t>, </a:t>
            </a:r>
            <a:r>
              <a:rPr lang="en-US" baseline="0" dirty="0" err="1"/>
              <a:t>potremmo</a:t>
            </a:r>
            <a:r>
              <a:rPr lang="en-US" baseline="0" dirty="0"/>
              <a:t> </a:t>
            </a:r>
            <a:r>
              <a:rPr lang="en-US" baseline="0" dirty="0" err="1"/>
              <a:t>aiutare</a:t>
            </a:r>
            <a:r>
              <a:rPr lang="en-US" baseline="0" dirty="0"/>
              <a:t> </a:t>
            </a:r>
            <a:r>
              <a:rPr lang="en-US" baseline="0" dirty="0" err="1"/>
              <a:t>molti</a:t>
            </a:r>
            <a:r>
              <a:rPr lang="en-US" baseline="0" dirty="0"/>
              <a:t> </a:t>
            </a:r>
            <a:r>
              <a:rPr lang="en-US" baseline="0" dirty="0" err="1"/>
              <a:t>giovani</a:t>
            </a:r>
            <a:r>
              <a:rPr lang="en-US" baseline="0" dirty="0"/>
              <a:t> a </a:t>
            </a:r>
            <a:r>
              <a:rPr lang="en-US" baseline="0" dirty="0" err="1"/>
              <a:t>tentare</a:t>
            </a:r>
            <a:r>
              <a:rPr lang="en-US" baseline="0" dirty="0"/>
              <a:t>, a </a:t>
            </a:r>
            <a:r>
              <a:rPr lang="en-US" baseline="0" dirty="0" err="1"/>
              <a:t>guadagnare</a:t>
            </a:r>
            <a:r>
              <a:rPr lang="en-US" baseline="0" dirty="0"/>
              <a:t> </a:t>
            </a:r>
            <a:r>
              <a:rPr lang="en-US" baseline="0" dirty="0" err="1"/>
              <a:t>denaro</a:t>
            </a:r>
            <a:r>
              <a:rPr lang="en-US" baseline="0" dirty="0"/>
              <a:t>, a </a:t>
            </a:r>
            <a:r>
              <a:rPr lang="en-US" baseline="0" dirty="0" err="1"/>
              <a:t>diventare</a:t>
            </a:r>
            <a:r>
              <a:rPr lang="en-US" baseline="0" dirty="0"/>
              <a:t> </a:t>
            </a:r>
            <a:r>
              <a:rPr lang="en-US" baseline="0" dirty="0" err="1"/>
              <a:t>esperti</a:t>
            </a:r>
            <a:r>
              <a:rPr lang="en-US" baseline="0" dirty="0"/>
              <a:t> in </a:t>
            </a:r>
            <a:r>
              <a:rPr lang="en-US" baseline="0" dirty="0" err="1"/>
              <a:t>materia</a:t>
            </a:r>
            <a:r>
              <a:rPr lang="en-US" baseline="0" dirty="0"/>
              <a:t> </a:t>
            </a:r>
            <a:r>
              <a:rPr lang="en-US" baseline="0" dirty="0" err="1"/>
              <a:t>finanziaria</a:t>
            </a:r>
            <a:r>
              <a:rPr lang="en-US" baseline="0" dirty="0"/>
              <a:t> e </a:t>
            </a:r>
            <a:r>
              <a:rPr lang="en-US" baseline="0" dirty="0" err="1"/>
              <a:t>quindi</a:t>
            </a:r>
            <a:r>
              <a:rPr lang="en-US" baseline="0" dirty="0"/>
              <a:t> </a:t>
            </a:r>
            <a:r>
              <a:rPr lang="en-US" baseline="0" dirty="0" err="1"/>
              <a:t>essere</a:t>
            </a:r>
            <a:r>
              <a:rPr lang="en-US" baseline="0" dirty="0"/>
              <a:t> </a:t>
            </a:r>
            <a:r>
              <a:rPr lang="en-US" baseline="0" dirty="0" err="1"/>
              <a:t>pronti</a:t>
            </a:r>
            <a:r>
              <a:rPr lang="en-US" baseline="0" dirty="0"/>
              <a:t> per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mondo</a:t>
            </a:r>
            <a:r>
              <a:rPr lang="en-US" baseline="0" dirty="0"/>
              <a:t> del </a:t>
            </a:r>
            <a:r>
              <a:rPr lang="en-US" baseline="0" dirty="0" err="1"/>
              <a:t>lavoro</a:t>
            </a:r>
            <a:r>
              <a:rPr lang="en-US" baseline="0" dirty="0"/>
              <a:t>!</a:t>
            </a:r>
          </a:p>
          <a:p>
            <a:pPr eaLnBrk="1" hangingPunct="1">
              <a:spcBef>
                <a:spcPct val="0"/>
              </a:spcBef>
            </a:pPr>
            <a:r>
              <a:rPr lang="en-US" baseline="0" dirty="0"/>
              <a:t>Questa e’ la </a:t>
            </a:r>
            <a:r>
              <a:rPr lang="en-US" baseline="0" dirty="0" err="1"/>
              <a:t>visione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</a:t>
            </a:r>
            <a:r>
              <a:rPr lang="en-US" baseline="0" dirty="0" err="1"/>
              <a:t>il</a:t>
            </a:r>
            <a:r>
              <a:rPr lang="en-US" baseline="0" dirty="0"/>
              <a:t> team di  </a:t>
            </a:r>
            <a:r>
              <a:rPr lang="en-US" baseline="0" dirty="0" err="1"/>
              <a:t>MyBnk</a:t>
            </a:r>
            <a:r>
              <a:rPr lang="en-US" baseline="0" dirty="0"/>
              <a:t> e la nostra </a:t>
            </a:r>
            <a:r>
              <a:rPr lang="en-US" baseline="0" dirty="0" err="1"/>
              <a:t>fondatrice</a:t>
            </a:r>
            <a:r>
              <a:rPr lang="en-US" baseline="0" dirty="0"/>
              <a:t> Lily LAPENNA, le cui </a:t>
            </a:r>
            <a:r>
              <a:rPr lang="en-US" baseline="0" dirty="0" err="1"/>
              <a:t>origini</a:t>
            </a:r>
            <a:r>
              <a:rPr lang="en-US" baseline="0" dirty="0"/>
              <a:t> </a:t>
            </a:r>
            <a:r>
              <a:rPr lang="en-US" baseline="0" dirty="0" err="1"/>
              <a:t>sono</a:t>
            </a:r>
            <a:r>
              <a:rPr lang="en-US" baseline="0" dirty="0"/>
              <a:t> </a:t>
            </a:r>
            <a:r>
              <a:rPr lang="en-US" baseline="0" dirty="0" err="1"/>
              <a:t>italiane</a:t>
            </a:r>
            <a:r>
              <a:rPr lang="en-US" baseline="0" dirty="0"/>
              <a:t>, </a:t>
            </a:r>
            <a:r>
              <a:rPr lang="en-US" baseline="0" dirty="0" err="1"/>
              <a:t>vogliono</a:t>
            </a:r>
            <a:r>
              <a:rPr lang="en-US" baseline="0" dirty="0"/>
              <a:t> </a:t>
            </a:r>
            <a:r>
              <a:rPr lang="en-US" baseline="0" dirty="0" err="1"/>
              <a:t>fortemente</a:t>
            </a:r>
            <a:r>
              <a:rPr lang="en-US" baseline="0" dirty="0"/>
              <a:t> </a:t>
            </a:r>
            <a:r>
              <a:rPr lang="en-US" baseline="0" dirty="0" err="1"/>
              <a:t>realizzare</a:t>
            </a:r>
            <a:r>
              <a:rPr lang="en-US" baseline="0" dirty="0"/>
              <a:t>. </a:t>
            </a:r>
          </a:p>
          <a:p>
            <a:pPr eaLnBrk="1" hangingPunct="1">
              <a:spcBef>
                <a:spcPct val="0"/>
              </a:spcBef>
            </a:pPr>
            <a:endParaRPr lang="en-US" baseline="0" dirty="0"/>
          </a:p>
          <a:p>
            <a:pPr eaLnBrk="1" hangingPunct="1">
              <a:spcBef>
                <a:spcPct val="0"/>
              </a:spcBef>
            </a:pPr>
            <a:r>
              <a:rPr lang="en-US" baseline="0" dirty="0"/>
              <a:t>Grazie grazie mille</a:t>
            </a:r>
          </a:p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E3C56C-7C4B-4B6A-9438-255B909C9F8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578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Stay in touch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66D27-DE86-DE4F-A3CF-9774D790597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162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79C2-A22A-DA46-B96C-B4DBF0009758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C5FA9-7BA1-734B-80E0-0D8E96A17BF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79C2-A22A-DA46-B96C-B4DBF0009758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C5FA9-7BA1-734B-80E0-0D8E96A17BF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79C2-A22A-DA46-B96C-B4DBF0009758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C5FA9-7BA1-734B-80E0-0D8E96A17BF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79C2-A22A-DA46-B96C-B4DBF0009758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C5FA9-7BA1-734B-80E0-0D8E96A17BF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79C2-A22A-DA46-B96C-B4DBF0009758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C5FA9-7BA1-734B-80E0-0D8E96A17BF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79C2-A22A-DA46-B96C-B4DBF0009758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C5FA9-7BA1-734B-80E0-0D8E96A17BF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79C2-A22A-DA46-B96C-B4DBF0009758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C5FA9-7BA1-734B-80E0-0D8E96A17BF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79C2-A22A-DA46-B96C-B4DBF0009758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C5FA9-7BA1-734B-80E0-0D8E96A17BF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79C2-A22A-DA46-B96C-B4DBF0009758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C5FA9-7BA1-734B-80E0-0D8E96A17BF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79C2-A22A-DA46-B96C-B4DBF0009758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C5FA9-7BA1-734B-80E0-0D8E96A17BF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79C2-A22A-DA46-B96C-B4DBF0009758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C5FA9-7BA1-734B-80E0-0D8E96A17BF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079C2-A22A-DA46-B96C-B4DBF0009758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C5FA9-7BA1-734B-80E0-0D8E96A17BF9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jpeg"/><Relationship Id="rId3" Type="http://schemas.openxmlformats.org/officeDocument/2006/relationships/image" Target="../media/image2.png"/><Relationship Id="rId7" Type="http://schemas.openxmlformats.org/officeDocument/2006/relationships/image" Target="../media/image27.jpe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jpeg"/><Relationship Id="rId1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11" Type="http://schemas.openxmlformats.org/officeDocument/2006/relationships/image" Target="../media/image45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emf"/><Relationship Id="rId5" Type="http://schemas.openxmlformats.org/officeDocument/2006/relationships/image" Target="../media/image3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emf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8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SHEETred2.pn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EF3425"/>
              </a:clrFrom>
              <a:clrTo>
                <a:srgbClr val="EF342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8" descr="coinheap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38700"/>
            <a:ext cx="2286000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 descr="\\Files\mybnk_media\Images &amp; Logos\MyBnk clip art\Lines and boxes\Black boxes\hatchedbox3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21769">
            <a:off x="1500799" y="1490091"/>
            <a:ext cx="6408712" cy="244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\\Files\mybnk_media\Images &amp; Logos\MyBnk and programme logos\MyBnk web logos\Logomybnk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21769">
            <a:off x="1716823" y="1706115"/>
            <a:ext cx="562927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545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 descr="SHEETsidebar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46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2123728" y="4213076"/>
            <a:ext cx="511256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/>
              <a:t>Mike Mompi - </a:t>
            </a:r>
            <a:r>
              <a:rPr lang="en-US" sz="2000" b="1" dirty="0" err="1"/>
              <a:t>Curatore</a:t>
            </a:r>
            <a:r>
              <a:rPr lang="en-US" sz="2000" b="1" dirty="0"/>
              <a:t> of MyBnk </a:t>
            </a:r>
          </a:p>
          <a:p>
            <a:endParaRPr lang="en-US" sz="2000" b="1" dirty="0"/>
          </a:p>
          <a:p>
            <a:r>
              <a:rPr lang="en-US" sz="2000" dirty="0"/>
              <a:t>@MikeMompi</a:t>
            </a:r>
          </a:p>
          <a:p>
            <a:r>
              <a:rPr lang="en-US" sz="2000" dirty="0"/>
              <a:t>@MyBnk</a:t>
            </a:r>
          </a:p>
          <a:p>
            <a:r>
              <a:rPr lang="en-US" sz="2000" dirty="0"/>
              <a:t>           		</a:t>
            </a:r>
          </a:p>
          <a:p>
            <a:r>
              <a:rPr lang="en-US" sz="2000" dirty="0"/>
              <a:t> /MyBnk               www.MyBnk.org</a:t>
            </a:r>
            <a:endParaRPr lang="en-US" sz="2000" b="1" dirty="0"/>
          </a:p>
          <a:p>
            <a:r>
              <a:rPr lang="en-US" sz="2000" dirty="0"/>
              <a:t>					</a:t>
            </a:r>
          </a:p>
          <a:p>
            <a:endParaRPr lang="en-US" sz="2000" dirty="0"/>
          </a:p>
          <a:p>
            <a:pPr marL="457200" indent="-457200">
              <a:buFont typeface="+mj-lt"/>
              <a:buAutoNum type="arabicPeriod"/>
            </a:pPr>
            <a:endParaRPr lang="en-US" sz="2000" b="1" dirty="0"/>
          </a:p>
          <a:p>
            <a:endParaRPr lang="en-US" sz="2000" b="1" dirty="0"/>
          </a:p>
          <a:p>
            <a:pPr marL="457200" indent="-457200">
              <a:buFont typeface="+mj-lt"/>
              <a:buAutoNum type="arabicPeriod"/>
            </a:pPr>
            <a:endParaRPr lang="en-US" sz="2000" b="1" dirty="0"/>
          </a:p>
          <a:p>
            <a:endParaRPr lang="en-US" sz="2000" b="1" dirty="0"/>
          </a:p>
        </p:txBody>
      </p:sp>
      <p:pic>
        <p:nvPicPr>
          <p:cNvPr id="4" name="Picture 2" descr="Mike Momp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3728" y="932769"/>
            <a:ext cx="3656707" cy="2928279"/>
          </a:xfrm>
          <a:prstGeom prst="rect">
            <a:avLst/>
          </a:prstGeom>
          <a:noFill/>
          <a:ln w="762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152" y="4541281"/>
            <a:ext cx="876576" cy="8679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152" y="5409226"/>
            <a:ext cx="980084" cy="9898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0964" y="4787611"/>
            <a:ext cx="953466" cy="94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03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4" descr="SHEETred2.pn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EF3425"/>
              </a:clrFrom>
              <a:clrTo>
                <a:srgbClr val="EF342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84" y="-12287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blkbox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872575" y="-3253310"/>
            <a:ext cx="1050645" cy="8269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265234" y="3140968"/>
            <a:ext cx="4853350" cy="3394094"/>
            <a:chOff x="369575" y="262094"/>
            <a:chExt cx="6498874" cy="4648795"/>
          </a:xfrm>
        </p:grpSpPr>
        <p:pic>
          <p:nvPicPr>
            <p:cNvPr id="18" name="Picture 1" descr="\\FILES\MyBnk_Media\Annual Report 2012\MyBnk-in-a-Box Can also be used as genreral\DSC_0007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-252640">
              <a:off x="539552" y="400203"/>
              <a:ext cx="6156685" cy="4104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2" descr="F:\MyBnk clip art\Lines and boxes\Black boxes\blkbox2 transparent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-236053">
              <a:off x="369575" y="262094"/>
              <a:ext cx="6498874" cy="4648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tangle 15"/>
          <p:cNvSpPr/>
          <p:nvPr/>
        </p:nvSpPr>
        <p:spPr>
          <a:xfrm>
            <a:off x="611560" y="267783"/>
            <a:ext cx="72008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MyBnk Vision:</a:t>
            </a:r>
          </a:p>
          <a:p>
            <a:r>
              <a:rPr lang="en-GB" sz="2400" dirty="0"/>
              <a:t>Una </a:t>
            </a:r>
            <a:r>
              <a:rPr lang="en-GB" sz="2400" dirty="0" err="1"/>
              <a:t>generazione</a:t>
            </a:r>
            <a:r>
              <a:rPr lang="en-GB" sz="2400" dirty="0"/>
              <a:t> </a:t>
            </a:r>
            <a:r>
              <a:rPr lang="en-GB" sz="2400" dirty="0" err="1"/>
              <a:t>votata</a:t>
            </a:r>
            <a:r>
              <a:rPr lang="en-GB" sz="2400" dirty="0"/>
              <a:t> </a:t>
            </a:r>
            <a:r>
              <a:rPr lang="en-GB" sz="2400" dirty="0" err="1"/>
              <a:t>alla</a:t>
            </a:r>
            <a:r>
              <a:rPr lang="en-GB" sz="2400" dirty="0"/>
              <a:t> </a:t>
            </a:r>
            <a:r>
              <a:rPr lang="en-GB" sz="2400" dirty="0" err="1"/>
              <a:t>gestione</a:t>
            </a:r>
            <a:r>
              <a:rPr lang="en-GB" sz="2400" dirty="0"/>
              <a:t> </a:t>
            </a:r>
            <a:r>
              <a:rPr lang="en-GB" sz="2400" dirty="0" err="1"/>
              <a:t>finanziaria</a:t>
            </a:r>
            <a:r>
              <a:rPr lang="en-GB" sz="2400" dirty="0"/>
              <a:t> e </a:t>
            </a:r>
            <a:r>
              <a:rPr lang="en-GB" sz="2400" dirty="0" err="1"/>
              <a:t>portata</a:t>
            </a:r>
            <a:r>
              <a:rPr lang="en-GB" sz="2400" dirty="0"/>
              <a:t> </a:t>
            </a:r>
            <a:r>
              <a:rPr lang="en-GB" sz="2400" dirty="0" err="1"/>
              <a:t>all’impresa</a:t>
            </a:r>
            <a:r>
              <a:rPr lang="en-GB" sz="2000" dirty="0"/>
              <a:t>.</a:t>
            </a:r>
          </a:p>
        </p:txBody>
      </p:sp>
      <p:pic>
        <p:nvPicPr>
          <p:cNvPr id="13" name="Picture 6" descr="blkbox1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4028804" y="-1146012"/>
            <a:ext cx="1445799" cy="712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427084" y="1839697"/>
            <a:ext cx="66492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MyBnk Mission:</a:t>
            </a:r>
          </a:p>
          <a:p>
            <a:r>
              <a:rPr lang="en-GB" sz="2000" dirty="0"/>
              <a:t>Fare in </a:t>
            </a:r>
            <a:r>
              <a:rPr lang="en-GB" sz="2000" dirty="0" err="1"/>
              <a:t>modo</a:t>
            </a:r>
            <a:r>
              <a:rPr lang="en-GB" sz="2000" dirty="0"/>
              <a:t> </a:t>
            </a:r>
            <a:r>
              <a:rPr lang="en-GB" sz="2000" dirty="0" err="1"/>
              <a:t>che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giovani</a:t>
            </a:r>
            <a:r>
              <a:rPr lang="en-GB" sz="2000" dirty="0"/>
              <a:t> </a:t>
            </a:r>
            <a:r>
              <a:rPr lang="en-GB" sz="2000" dirty="0" err="1"/>
              <a:t>sino</a:t>
            </a:r>
            <a:r>
              <a:rPr lang="en-GB" sz="2000" dirty="0"/>
              <a:t> </a:t>
            </a:r>
            <a:r>
              <a:rPr lang="en-GB" sz="2000" dirty="0" err="1"/>
              <a:t>capaci</a:t>
            </a:r>
            <a:r>
              <a:rPr lang="en-GB" sz="2000" dirty="0"/>
              <a:t> di </a:t>
            </a:r>
            <a:r>
              <a:rPr lang="en-GB" sz="2000" dirty="0" err="1"/>
              <a:t>essere</a:t>
            </a:r>
            <a:r>
              <a:rPr lang="en-GB" sz="2000" dirty="0"/>
              <a:t> </a:t>
            </a:r>
            <a:r>
              <a:rPr lang="en-GB" sz="2000" dirty="0" err="1"/>
              <a:t>protagonisti</a:t>
            </a:r>
            <a:r>
              <a:rPr lang="en-GB" sz="2000" dirty="0"/>
              <a:t> del </a:t>
            </a:r>
            <a:r>
              <a:rPr lang="en-GB" sz="2000" dirty="0" err="1"/>
              <a:t>loro</a:t>
            </a:r>
            <a:r>
              <a:rPr lang="en-GB" sz="2000" dirty="0"/>
              <a:t> </a:t>
            </a:r>
            <a:r>
              <a:rPr lang="en-GB" sz="2000" dirty="0" err="1"/>
              <a:t>futuro</a:t>
            </a:r>
            <a:r>
              <a:rPr lang="en-GB" sz="2000" dirty="0"/>
              <a:t> </a:t>
            </a:r>
            <a:r>
              <a:rPr lang="en-GB" sz="2000" dirty="0" err="1"/>
              <a:t>portando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soldi</a:t>
            </a:r>
            <a:r>
              <a:rPr lang="en-GB" sz="2000" dirty="0"/>
              <a:t> e lo </a:t>
            </a:r>
            <a:r>
              <a:rPr lang="en-GB" sz="2000" dirty="0" err="1"/>
              <a:t>spirito</a:t>
            </a:r>
            <a:r>
              <a:rPr lang="en-GB" sz="2000" dirty="0"/>
              <a:t> </a:t>
            </a:r>
            <a:r>
              <a:rPr lang="en-GB" sz="2000" dirty="0" err="1"/>
              <a:t>imprenditoriale</a:t>
            </a:r>
            <a:r>
              <a:rPr lang="en-GB" sz="2000" dirty="0"/>
              <a:t> </a:t>
            </a:r>
            <a:r>
              <a:rPr lang="en-GB" sz="2000" dirty="0" err="1"/>
              <a:t>nella</a:t>
            </a:r>
            <a:r>
              <a:rPr lang="en-GB" sz="2000" dirty="0"/>
              <a:t> </a:t>
            </a:r>
            <a:r>
              <a:rPr lang="en-GB" sz="2000" dirty="0" err="1"/>
              <a:t>loro</a:t>
            </a:r>
            <a:r>
              <a:rPr lang="en-GB" sz="2000" dirty="0"/>
              <a:t> vita.</a:t>
            </a:r>
          </a:p>
        </p:txBody>
      </p:sp>
    </p:spTree>
    <p:extLst>
      <p:ext uri="{BB962C8B-B14F-4D97-AF65-F5344CB8AC3E}">
        <p14:creationId xmlns:p14="http://schemas.microsoft.com/office/powerpoint/2010/main" val="72732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4" descr="SHEETred2.pn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EF3425"/>
              </a:clrFrom>
              <a:clrTo>
                <a:srgbClr val="EF342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84" y="2738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blkbox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4473642" y="-341766"/>
            <a:ext cx="989436" cy="712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835696" y="2872413"/>
            <a:ext cx="66492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err="1"/>
              <a:t>Permettere</a:t>
            </a:r>
            <a:r>
              <a:rPr lang="en-GB" sz="2000" dirty="0"/>
              <a:t> </a:t>
            </a:r>
            <a:r>
              <a:rPr lang="en-GB" sz="2000" dirty="0" err="1"/>
              <a:t>ai</a:t>
            </a:r>
            <a:r>
              <a:rPr lang="en-GB" sz="2000" dirty="0"/>
              <a:t> </a:t>
            </a:r>
            <a:r>
              <a:rPr lang="en-GB" sz="2000" dirty="0" err="1"/>
              <a:t>giovani</a:t>
            </a:r>
            <a:r>
              <a:rPr lang="en-GB" sz="2000" dirty="0"/>
              <a:t> di </a:t>
            </a:r>
            <a:r>
              <a:rPr lang="en-GB" sz="2000" dirty="0" err="1"/>
              <a:t>imparare</a:t>
            </a:r>
            <a:r>
              <a:rPr lang="en-GB" sz="2000" dirty="0"/>
              <a:t> a </a:t>
            </a:r>
            <a:r>
              <a:rPr lang="en-GB" sz="2000" dirty="0" err="1"/>
              <a:t>gestire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loro</a:t>
            </a:r>
            <a:r>
              <a:rPr lang="en-GB" sz="2000" dirty="0"/>
              <a:t> </a:t>
            </a:r>
            <a:r>
              <a:rPr lang="en-GB" sz="2000" dirty="0" err="1"/>
              <a:t>soldi</a:t>
            </a:r>
            <a:r>
              <a:rPr lang="en-GB" sz="2000" dirty="0"/>
              <a:t> e </a:t>
            </a:r>
            <a:r>
              <a:rPr lang="en-GB" sz="2000" dirty="0" err="1"/>
              <a:t>diventare</a:t>
            </a:r>
            <a:r>
              <a:rPr lang="en-GB" sz="2000" dirty="0"/>
              <a:t> </a:t>
            </a:r>
            <a:r>
              <a:rPr lang="en-GB" sz="2000" dirty="0" err="1"/>
              <a:t>pronti</a:t>
            </a:r>
            <a:r>
              <a:rPr lang="en-GB" sz="2000" dirty="0"/>
              <a:t> per </a:t>
            </a:r>
            <a:r>
              <a:rPr lang="en-GB" sz="2000" dirty="0" err="1"/>
              <a:t>il</a:t>
            </a:r>
            <a:r>
              <a:rPr lang="en-GB" sz="2000" dirty="0"/>
              <a:t> </a:t>
            </a:r>
            <a:r>
              <a:rPr lang="en-GB" sz="2000" dirty="0" err="1"/>
              <a:t>mondo</a:t>
            </a:r>
            <a:r>
              <a:rPr lang="en-GB" sz="2000" dirty="0"/>
              <a:t> del </a:t>
            </a:r>
            <a:r>
              <a:rPr lang="en-GB" sz="2000" dirty="0" err="1"/>
              <a:t>lavoro</a:t>
            </a:r>
            <a:r>
              <a:rPr lang="en-GB" sz="2000" dirty="0"/>
              <a:t>!  </a:t>
            </a:r>
          </a:p>
        </p:txBody>
      </p:sp>
      <p:pic>
        <p:nvPicPr>
          <p:cNvPr id="15" name="Picture 6" descr="blkbox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437417" y="-2818153"/>
            <a:ext cx="2208995" cy="8557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611560" y="501640"/>
            <a:ext cx="7920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err="1"/>
              <a:t>Creare</a:t>
            </a:r>
            <a:r>
              <a:rPr lang="en-GB" sz="2000" dirty="0"/>
              <a:t> </a:t>
            </a:r>
            <a:r>
              <a:rPr lang="en-GB" sz="2000" dirty="0" err="1"/>
              <a:t>insieme</a:t>
            </a:r>
            <a:r>
              <a:rPr lang="en-GB" sz="2000" dirty="0"/>
              <a:t> </a:t>
            </a:r>
            <a:r>
              <a:rPr lang="en-GB" sz="2000" dirty="0" err="1"/>
              <a:t>una</a:t>
            </a:r>
            <a:r>
              <a:rPr lang="en-GB" sz="2000" dirty="0"/>
              <a:t> </a:t>
            </a:r>
            <a:r>
              <a:rPr lang="en-GB" sz="2000" dirty="0" err="1"/>
              <a:t>serie</a:t>
            </a:r>
            <a:r>
              <a:rPr lang="en-GB" sz="2000" dirty="0"/>
              <a:t> di </a:t>
            </a:r>
            <a:r>
              <a:rPr lang="en-GB" sz="2000" dirty="0" err="1"/>
              <a:t>laboratori</a:t>
            </a:r>
            <a:r>
              <a:rPr lang="en-GB" sz="2000" dirty="0"/>
              <a:t> </a:t>
            </a:r>
            <a:r>
              <a:rPr lang="en-GB" sz="2000" dirty="0" err="1"/>
              <a:t>innovativi</a:t>
            </a:r>
            <a:r>
              <a:rPr lang="en-GB" sz="2000" dirty="0"/>
              <a:t> e </a:t>
            </a:r>
            <a:r>
              <a:rPr lang="en-GB" sz="2000" dirty="0" err="1"/>
              <a:t>attivi</a:t>
            </a:r>
            <a:r>
              <a:rPr lang="en-GB" sz="2000" dirty="0"/>
              <a:t>, </a:t>
            </a:r>
            <a:r>
              <a:rPr lang="en-GB" sz="2000" dirty="0" err="1"/>
              <a:t>su</a:t>
            </a:r>
            <a:r>
              <a:rPr lang="en-GB" sz="2000" dirty="0"/>
              <a:t> </a:t>
            </a:r>
            <a:r>
              <a:rPr lang="en-GB" sz="2000" dirty="0" err="1"/>
              <a:t>temi</a:t>
            </a:r>
            <a:r>
              <a:rPr lang="en-GB" sz="2000" dirty="0"/>
              <a:t> </a:t>
            </a:r>
            <a:r>
              <a:rPr lang="en-GB" sz="2000" dirty="0" err="1"/>
              <a:t>quali</a:t>
            </a:r>
            <a:r>
              <a:rPr lang="en-GB" sz="2000" dirty="0"/>
              <a:t>:</a:t>
            </a:r>
          </a:p>
          <a:p>
            <a:pPr marL="800100" lvl="1" indent="-342900">
              <a:buFont typeface="Arial"/>
              <a:buChar char="•"/>
            </a:pPr>
            <a:r>
              <a:rPr lang="en-GB" sz="2000" dirty="0" err="1"/>
              <a:t>Risparmio</a:t>
            </a:r>
            <a:r>
              <a:rPr lang="en-GB" sz="2000" dirty="0"/>
              <a:t> e budget</a:t>
            </a:r>
          </a:p>
          <a:p>
            <a:pPr marL="800100" lvl="1" indent="-342900">
              <a:buFont typeface="Arial"/>
              <a:buChar char="•"/>
            </a:pPr>
            <a:r>
              <a:rPr lang="en-GB" sz="2000" dirty="0" err="1"/>
              <a:t>Tasse</a:t>
            </a:r>
            <a:r>
              <a:rPr lang="en-GB" sz="2000" dirty="0"/>
              <a:t>, </a:t>
            </a:r>
            <a:r>
              <a:rPr lang="en-GB" sz="2000" dirty="0" err="1"/>
              <a:t>assicurazione</a:t>
            </a:r>
            <a:r>
              <a:rPr lang="en-GB" sz="2000" dirty="0"/>
              <a:t> </a:t>
            </a:r>
            <a:r>
              <a:rPr lang="en-GB" sz="2000" dirty="0" err="1"/>
              <a:t>nazionale</a:t>
            </a:r>
            <a:r>
              <a:rPr lang="en-GB" sz="2000" dirty="0"/>
              <a:t> e </a:t>
            </a:r>
            <a:r>
              <a:rPr lang="en-GB" sz="2000" dirty="0" err="1"/>
              <a:t>salario</a:t>
            </a:r>
            <a:r>
              <a:rPr lang="en-GB" sz="2000" dirty="0"/>
              <a:t> </a:t>
            </a:r>
            <a:r>
              <a:rPr lang="en-GB" sz="2000" dirty="0" err="1"/>
              <a:t>minimo</a:t>
            </a:r>
            <a:endParaRPr lang="en-GB" sz="2000" dirty="0"/>
          </a:p>
          <a:p>
            <a:pPr marL="800100" lvl="1" indent="-342900">
              <a:buFont typeface="Arial"/>
              <a:buChar char="•"/>
            </a:pPr>
            <a:r>
              <a:rPr lang="en-GB" sz="2000" dirty="0" err="1"/>
              <a:t>Ripartizione</a:t>
            </a:r>
            <a:r>
              <a:rPr lang="en-GB" sz="2000" dirty="0"/>
              <a:t> del </a:t>
            </a:r>
            <a:r>
              <a:rPr lang="en-GB" sz="2000" dirty="0" err="1"/>
              <a:t>debito</a:t>
            </a:r>
            <a:endParaRPr lang="en-GB" sz="2000" dirty="0"/>
          </a:p>
          <a:p>
            <a:pPr marL="800100" lvl="1" indent="-342900">
              <a:buFont typeface="Arial"/>
              <a:buChar char="•"/>
            </a:pPr>
            <a:r>
              <a:rPr lang="en-GB" sz="2000" dirty="0" err="1"/>
              <a:t>Passare</a:t>
            </a:r>
            <a:r>
              <a:rPr lang="en-GB" sz="2000" dirty="0"/>
              <a:t> ad </a:t>
            </a:r>
            <a:r>
              <a:rPr lang="en-GB" sz="2000" dirty="0" err="1"/>
              <a:t>una</a:t>
            </a:r>
            <a:r>
              <a:rPr lang="en-GB" sz="2000" dirty="0"/>
              <a:t> vita </a:t>
            </a:r>
            <a:r>
              <a:rPr lang="en-GB" sz="2000" dirty="0" err="1"/>
              <a:t>indipendente</a:t>
            </a:r>
            <a:endParaRPr lang="en-GB" sz="2000" dirty="0"/>
          </a:p>
          <a:p>
            <a:pPr marL="800100" lvl="1" indent="-342900">
              <a:buFont typeface="Arial"/>
              <a:buChar char="•"/>
            </a:pPr>
            <a:r>
              <a:rPr lang="en-GB" sz="2000" dirty="0"/>
              <a:t>Impresa </a:t>
            </a:r>
            <a:r>
              <a:rPr lang="en-GB" sz="2000" dirty="0" err="1"/>
              <a:t>sociale</a:t>
            </a:r>
            <a:r>
              <a:rPr lang="en-GB" sz="2000" dirty="0"/>
              <a:t> &amp; start-up </a:t>
            </a:r>
            <a:r>
              <a:rPr lang="en-GB" sz="2000" dirty="0" err="1"/>
              <a:t>d’impresa</a:t>
            </a:r>
            <a:r>
              <a:rPr lang="en-GB" sz="2000" dirty="0"/>
              <a:t>. </a:t>
            </a:r>
          </a:p>
        </p:txBody>
      </p:sp>
      <p:pic>
        <p:nvPicPr>
          <p:cNvPr id="12" name="Picture 4" descr="F:\comic box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886874">
            <a:off x="998314" y="3695410"/>
            <a:ext cx="42037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3"/>
          <p:cNvSpPr txBox="1">
            <a:spLocks noChangeArrowheads="1"/>
          </p:cNvSpPr>
          <p:nvPr/>
        </p:nvSpPr>
        <p:spPr bwMode="auto">
          <a:xfrm rot="20841980">
            <a:off x="1771504" y="4371478"/>
            <a:ext cx="232336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GB" altLang="en-US" sz="2400" b="1" dirty="0">
                <a:solidFill>
                  <a:srgbClr val="000000"/>
                </a:solidFill>
                <a:latin typeface="Arial" charset="0"/>
                <a:cs typeface="Arial" charset="0"/>
              </a:rPr>
              <a:t>160,000 </a:t>
            </a:r>
          </a:p>
          <a:p>
            <a:pPr algn="ctr" eaLnBrk="1" hangingPunct="1"/>
            <a:r>
              <a:rPr lang="en-GB" altLang="en-US" sz="2400" b="1" dirty="0" err="1">
                <a:solidFill>
                  <a:srgbClr val="000000"/>
                </a:solidFill>
                <a:latin typeface="Arial" charset="0"/>
                <a:cs typeface="Arial" charset="0"/>
              </a:rPr>
              <a:t>ragazzi</a:t>
            </a:r>
            <a:endParaRPr lang="en-GB" altLang="en-US" sz="24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1" name="Picture 4" descr="F:\comic box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63547">
            <a:off x="5021975" y="3861031"/>
            <a:ext cx="42037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 rot="318653">
            <a:off x="5707925" y="4307785"/>
            <a:ext cx="232336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GB" altLang="en-US" sz="2400" b="1" dirty="0">
                <a:solidFill>
                  <a:srgbClr val="000000"/>
                </a:solidFill>
                <a:latin typeface="Arial" charset="0"/>
                <a:cs typeface="Arial" charset="0"/>
              </a:rPr>
              <a:t>750 </a:t>
            </a:r>
            <a:r>
              <a:rPr lang="en-GB" altLang="en-US" sz="2400" b="1" dirty="0" err="1">
                <a:solidFill>
                  <a:srgbClr val="000000"/>
                </a:solidFill>
                <a:latin typeface="Arial" charset="0"/>
                <a:cs typeface="Arial" charset="0"/>
              </a:rPr>
              <a:t>organizzazioni</a:t>
            </a:r>
            <a:r>
              <a:rPr lang="en-GB" altLang="en-US" sz="2400" b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  <a:p>
            <a:pPr algn="ctr" eaLnBrk="1" hangingPunct="1"/>
            <a:r>
              <a:rPr lang="en-GB" altLang="en-US" sz="2400" b="1" dirty="0" err="1">
                <a:solidFill>
                  <a:srgbClr val="000000"/>
                </a:solidFill>
                <a:latin typeface="Arial" charset="0"/>
                <a:cs typeface="Arial" charset="0"/>
              </a:rPr>
              <a:t>ospitanti</a:t>
            </a:r>
            <a:endParaRPr lang="en-GB" altLang="en-US" sz="24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84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260648"/>
            <a:ext cx="1584176" cy="17528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405" y="205239"/>
            <a:ext cx="1622537" cy="17952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1671" y="2143362"/>
            <a:ext cx="1656184" cy="12160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41512" y="1551362"/>
            <a:ext cx="3391175" cy="23738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93411" y="2480366"/>
            <a:ext cx="6277538" cy="43942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920" y="3413225"/>
            <a:ext cx="2563434" cy="179440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979711" y="260648"/>
            <a:ext cx="28419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Rivolto</a:t>
            </a:r>
            <a:r>
              <a:rPr lang="en-GB" sz="1400" dirty="0"/>
              <a:t> </a:t>
            </a:r>
            <a:r>
              <a:rPr lang="en-GB" sz="1400" dirty="0" err="1"/>
              <a:t>ai</a:t>
            </a:r>
            <a:r>
              <a:rPr lang="en-GB" sz="1400" dirty="0"/>
              <a:t> </a:t>
            </a:r>
            <a:r>
              <a:rPr lang="en-GB" sz="1400" dirty="0" err="1"/>
              <a:t>ragazzi</a:t>
            </a:r>
            <a:r>
              <a:rPr lang="en-GB" sz="1400" dirty="0"/>
              <a:t> </a:t>
            </a:r>
            <a:r>
              <a:rPr lang="en-GB" sz="1400" dirty="0" err="1"/>
              <a:t>dagli</a:t>
            </a:r>
            <a:r>
              <a:rPr lang="en-GB" sz="1400" dirty="0"/>
              <a:t> 11 </a:t>
            </a:r>
            <a:r>
              <a:rPr lang="en-GB" sz="1400" dirty="0" err="1"/>
              <a:t>ai</a:t>
            </a:r>
            <a:r>
              <a:rPr lang="en-GB" sz="1400" dirty="0"/>
              <a:t> 14 </a:t>
            </a:r>
            <a:r>
              <a:rPr lang="en-GB" sz="1400" dirty="0" err="1"/>
              <a:t>anni</a:t>
            </a:r>
            <a:r>
              <a:rPr lang="en-GB" sz="1400" dirty="0"/>
              <a:t>. </a:t>
            </a:r>
            <a:r>
              <a:rPr lang="en-GB" sz="1400" dirty="0" err="1"/>
              <a:t>Dotare</a:t>
            </a:r>
            <a:r>
              <a:rPr lang="en-GB" sz="1400" dirty="0"/>
              <a:t> I </a:t>
            </a:r>
            <a:r>
              <a:rPr lang="en-GB" sz="1400" dirty="0" err="1"/>
              <a:t>ragazzi</a:t>
            </a:r>
            <a:r>
              <a:rPr lang="en-GB" sz="1400" dirty="0"/>
              <a:t> di </a:t>
            </a:r>
            <a:r>
              <a:rPr lang="en-GB" sz="1400" dirty="0" err="1"/>
              <a:t>conoscenze</a:t>
            </a:r>
            <a:r>
              <a:rPr lang="en-GB" sz="1400" dirty="0"/>
              <a:t> per </a:t>
            </a:r>
            <a:r>
              <a:rPr lang="en-GB" sz="1400" dirty="0" err="1"/>
              <a:t>gestire</a:t>
            </a:r>
            <a:r>
              <a:rPr lang="en-GB" sz="1400" dirty="0"/>
              <a:t> </a:t>
            </a:r>
            <a:r>
              <a:rPr lang="en-GB" sz="1400" dirty="0" err="1"/>
              <a:t>il</a:t>
            </a:r>
            <a:r>
              <a:rPr lang="en-GB" sz="1400" dirty="0"/>
              <a:t> </a:t>
            </a:r>
            <a:r>
              <a:rPr lang="en-GB" sz="1400" dirty="0" err="1"/>
              <a:t>denaro</a:t>
            </a:r>
            <a:r>
              <a:rPr lang="en-GB" sz="1400" dirty="0"/>
              <a:t>  grazie ad </a:t>
            </a:r>
            <a:r>
              <a:rPr lang="en-GB" sz="1400" dirty="0" err="1"/>
              <a:t>una</a:t>
            </a:r>
            <a:r>
              <a:rPr lang="en-GB" sz="1400" dirty="0"/>
              <a:t> </a:t>
            </a:r>
            <a:r>
              <a:rPr lang="en-GB" sz="1400" dirty="0" err="1"/>
              <a:t>serie</a:t>
            </a:r>
            <a:r>
              <a:rPr lang="en-GB" sz="1400" dirty="0"/>
              <a:t> di </a:t>
            </a:r>
            <a:r>
              <a:rPr lang="en-GB" sz="1400" dirty="0" err="1"/>
              <a:t>laboratori</a:t>
            </a:r>
            <a:r>
              <a:rPr lang="en-GB" sz="1400" dirty="0"/>
              <a:t> </a:t>
            </a:r>
            <a:r>
              <a:rPr lang="en-GB" sz="1400" dirty="0" err="1"/>
              <a:t>pratici</a:t>
            </a:r>
            <a:r>
              <a:rPr lang="en-GB" sz="1400" dirty="0"/>
              <a:t>. Tre </a:t>
            </a:r>
            <a:r>
              <a:rPr lang="en-GB" sz="1400" dirty="0" err="1"/>
              <a:t>sessioni</a:t>
            </a:r>
            <a:r>
              <a:rPr lang="en-GB" sz="1400" dirty="0"/>
              <a:t> </a:t>
            </a:r>
            <a:r>
              <a:rPr lang="en-GB" sz="1400" dirty="0" err="1"/>
              <a:t>interattive</a:t>
            </a:r>
            <a:r>
              <a:rPr lang="en-GB" sz="1400" dirty="0"/>
              <a:t> per </a:t>
            </a:r>
            <a:r>
              <a:rPr lang="en-GB" sz="1400" dirty="0" err="1"/>
              <a:t>costruire</a:t>
            </a:r>
            <a:r>
              <a:rPr lang="en-GB" sz="1400" dirty="0"/>
              <a:t> la </a:t>
            </a:r>
            <a:r>
              <a:rPr lang="en-GB" sz="1400" dirty="0" err="1"/>
              <a:t>conoscenza</a:t>
            </a:r>
            <a:r>
              <a:rPr lang="en-GB" sz="1400" dirty="0"/>
              <a:t> di base </a:t>
            </a:r>
            <a:r>
              <a:rPr lang="en-GB" sz="1400" dirty="0" err="1"/>
              <a:t>dei</a:t>
            </a:r>
            <a:r>
              <a:rPr lang="en-GB" sz="1400" dirty="0"/>
              <a:t> </a:t>
            </a:r>
            <a:r>
              <a:rPr lang="en-GB" sz="1400" dirty="0" err="1"/>
              <a:t>ragazzi</a:t>
            </a:r>
            <a:r>
              <a:rPr lang="en-GB" sz="1400" dirty="0"/>
              <a:t> </a:t>
            </a:r>
            <a:r>
              <a:rPr lang="en-GB" sz="1400" dirty="0" err="1"/>
              <a:t>sulla</a:t>
            </a:r>
            <a:r>
              <a:rPr lang="en-GB" sz="1400" dirty="0"/>
              <a:t> </a:t>
            </a:r>
            <a:r>
              <a:rPr lang="en-GB" sz="1400" dirty="0" err="1"/>
              <a:t>finanza</a:t>
            </a:r>
            <a:r>
              <a:rPr lang="en-GB" sz="1400" dirty="0"/>
              <a:t> e </a:t>
            </a:r>
            <a:r>
              <a:rPr lang="en-GB" sz="1400" dirty="0" err="1"/>
              <a:t>aiutandoli</a:t>
            </a:r>
            <a:r>
              <a:rPr lang="en-GB" sz="1400" dirty="0"/>
              <a:t> </a:t>
            </a:r>
            <a:r>
              <a:rPr lang="en-GB" sz="1400" dirty="0" err="1"/>
              <a:t>nel</a:t>
            </a:r>
            <a:r>
              <a:rPr lang="en-GB" sz="1400" dirty="0"/>
              <a:t> </a:t>
            </a:r>
            <a:r>
              <a:rPr lang="en-GB" sz="1400" dirty="0" err="1"/>
              <a:t>rapporto</a:t>
            </a:r>
            <a:r>
              <a:rPr lang="en-GB" sz="1400" dirty="0"/>
              <a:t> con </a:t>
            </a:r>
            <a:r>
              <a:rPr lang="en-GB" sz="1400" dirty="0" err="1"/>
              <a:t>i</a:t>
            </a:r>
            <a:r>
              <a:rPr lang="en-GB" sz="1400" dirty="0"/>
              <a:t> </a:t>
            </a:r>
            <a:r>
              <a:rPr lang="en-GB" sz="1400" dirty="0" err="1"/>
              <a:t>soldi</a:t>
            </a:r>
            <a:endParaRPr lang="en-GB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6266545" y="336833"/>
            <a:ext cx="26071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Rivolto</a:t>
            </a:r>
            <a:r>
              <a:rPr lang="en-GB" sz="1400" dirty="0"/>
              <a:t> </a:t>
            </a:r>
            <a:r>
              <a:rPr lang="en-GB" sz="1400" dirty="0" err="1"/>
              <a:t>ai</a:t>
            </a:r>
            <a:r>
              <a:rPr lang="en-GB" sz="1400" dirty="0"/>
              <a:t> </a:t>
            </a:r>
            <a:r>
              <a:rPr lang="en-GB" sz="1400" dirty="0" err="1"/>
              <a:t>ragazzi</a:t>
            </a:r>
            <a:r>
              <a:rPr lang="en-GB" sz="1400" dirty="0"/>
              <a:t> </a:t>
            </a:r>
            <a:r>
              <a:rPr lang="en-GB" sz="1400" dirty="0" err="1"/>
              <a:t>dai</a:t>
            </a:r>
            <a:r>
              <a:rPr lang="en-GB" sz="1400" dirty="0"/>
              <a:t> 14 </a:t>
            </a:r>
            <a:r>
              <a:rPr lang="en-GB" sz="1400" dirty="0" err="1"/>
              <a:t>ai</a:t>
            </a:r>
            <a:r>
              <a:rPr lang="en-GB" sz="1400" dirty="0"/>
              <a:t> 18 </a:t>
            </a:r>
            <a:r>
              <a:rPr lang="en-GB" sz="1400" dirty="0" err="1"/>
              <a:t>anni</a:t>
            </a:r>
            <a:r>
              <a:rPr lang="en-GB" sz="1400" dirty="0"/>
              <a:t> e </a:t>
            </a:r>
            <a:r>
              <a:rPr lang="en-GB" sz="1400" dirty="0" err="1"/>
              <a:t>oltre</a:t>
            </a:r>
            <a:r>
              <a:rPr lang="en-GB" sz="1400" dirty="0"/>
              <a:t>, I </a:t>
            </a:r>
            <a:r>
              <a:rPr lang="en-GB" sz="1400" dirty="0" err="1"/>
              <a:t>laboratori</a:t>
            </a:r>
            <a:r>
              <a:rPr lang="en-GB" sz="1400" dirty="0"/>
              <a:t> di Money Twist </a:t>
            </a:r>
            <a:r>
              <a:rPr lang="en-GB" sz="1400" dirty="0" err="1"/>
              <a:t>coprono</a:t>
            </a:r>
            <a:r>
              <a:rPr lang="en-GB" sz="1400" dirty="0"/>
              <a:t> </a:t>
            </a:r>
            <a:r>
              <a:rPr lang="en-GB" sz="1400" dirty="0" err="1"/>
              <a:t>temi</a:t>
            </a:r>
            <a:r>
              <a:rPr lang="en-GB" sz="1400" dirty="0"/>
              <a:t> </a:t>
            </a:r>
            <a:r>
              <a:rPr lang="en-GB" sz="1400" dirty="0" err="1"/>
              <a:t>della</a:t>
            </a:r>
            <a:r>
              <a:rPr lang="en-GB" sz="1400" dirty="0"/>
              <a:t> </a:t>
            </a:r>
            <a:r>
              <a:rPr lang="en-GB" sz="1400" dirty="0" err="1"/>
              <a:t>finanza</a:t>
            </a:r>
            <a:r>
              <a:rPr lang="en-GB" sz="1400" dirty="0"/>
              <a:t> </a:t>
            </a:r>
            <a:r>
              <a:rPr lang="en-GB" sz="1400" dirty="0" err="1"/>
              <a:t>riguardanti</a:t>
            </a:r>
            <a:r>
              <a:rPr lang="en-GB" sz="1400" dirty="0"/>
              <a:t> la vita </a:t>
            </a:r>
            <a:r>
              <a:rPr lang="en-GB" sz="1400" dirty="0" err="1"/>
              <a:t>pratica</a:t>
            </a:r>
            <a:r>
              <a:rPr lang="en-GB" sz="1400" dirty="0"/>
              <a:t> di </a:t>
            </a:r>
            <a:r>
              <a:rPr lang="en-GB" sz="1400" dirty="0" err="1"/>
              <a:t>tutti</a:t>
            </a:r>
            <a:r>
              <a:rPr lang="en-GB" sz="1400" dirty="0"/>
              <a:t> </a:t>
            </a:r>
            <a:r>
              <a:rPr lang="en-GB" sz="1400" dirty="0" err="1"/>
              <a:t>i</a:t>
            </a:r>
            <a:r>
              <a:rPr lang="en-GB" sz="1400" dirty="0"/>
              <a:t> </a:t>
            </a:r>
            <a:r>
              <a:rPr lang="en-GB" sz="1400" dirty="0" err="1"/>
              <a:t>giorni</a:t>
            </a:r>
            <a:endParaRPr lang="en-GB" sz="1400" dirty="0"/>
          </a:p>
          <a:p>
            <a:pPr algn="ctr"/>
            <a:r>
              <a:rPr lang="en-GB" sz="1400" dirty="0" err="1"/>
              <a:t>Ogni</a:t>
            </a:r>
            <a:r>
              <a:rPr lang="en-GB" sz="1400" dirty="0"/>
              <a:t> </a:t>
            </a:r>
            <a:r>
              <a:rPr lang="en-GB" sz="1400" dirty="0" err="1"/>
              <a:t>sessione</a:t>
            </a:r>
            <a:r>
              <a:rPr lang="en-GB" sz="1400" dirty="0"/>
              <a:t> </a:t>
            </a:r>
            <a:r>
              <a:rPr lang="en-GB" sz="1400" dirty="0" err="1"/>
              <a:t>riguarda</a:t>
            </a:r>
            <a:r>
              <a:rPr lang="en-GB" sz="1400" dirty="0"/>
              <a:t> </a:t>
            </a:r>
            <a:r>
              <a:rPr lang="en-GB" sz="1400" dirty="0" err="1"/>
              <a:t>aree</a:t>
            </a:r>
            <a:r>
              <a:rPr lang="en-GB" sz="1400" dirty="0"/>
              <a:t> </a:t>
            </a:r>
            <a:r>
              <a:rPr lang="en-GB" sz="1400" dirty="0" err="1"/>
              <a:t>tematiche</a:t>
            </a:r>
            <a:r>
              <a:rPr lang="en-GB" sz="1400" dirty="0"/>
              <a:t> </a:t>
            </a:r>
            <a:r>
              <a:rPr lang="en-GB" sz="1400" dirty="0" err="1"/>
              <a:t>differenti</a:t>
            </a:r>
            <a:r>
              <a:rPr lang="en-GB" sz="1400" dirty="0"/>
              <a:t>: My Money, My Choices and My Future.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02462" y="2317993"/>
            <a:ext cx="26979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Money Works è </a:t>
            </a:r>
            <a:r>
              <a:rPr lang="en-GB" sz="1400" dirty="0" err="1"/>
              <a:t>rivolto</a:t>
            </a:r>
            <a:r>
              <a:rPr lang="en-GB" sz="1400" dirty="0"/>
              <a:t> </a:t>
            </a:r>
            <a:r>
              <a:rPr lang="en-GB" sz="1400" dirty="0" err="1"/>
              <a:t>ai</a:t>
            </a:r>
            <a:r>
              <a:rPr lang="en-GB" sz="1400" dirty="0"/>
              <a:t> </a:t>
            </a:r>
            <a:r>
              <a:rPr lang="en-GB" sz="1400" dirty="0" err="1"/>
              <a:t>gruppi</a:t>
            </a:r>
            <a:r>
              <a:rPr lang="en-GB" sz="1400" dirty="0"/>
              <a:t> come  NEET / </a:t>
            </a:r>
            <a:r>
              <a:rPr lang="en-GB" sz="1400" dirty="0" err="1"/>
              <a:t>gruppi</a:t>
            </a:r>
            <a:r>
              <a:rPr lang="en-GB" sz="1400" dirty="0"/>
              <a:t> di </a:t>
            </a:r>
            <a:r>
              <a:rPr lang="en-GB" sz="1400" dirty="0" err="1"/>
              <a:t>giovani</a:t>
            </a:r>
            <a:r>
              <a:rPr lang="en-GB" sz="1400" dirty="0"/>
              <a:t> in </a:t>
            </a:r>
            <a:r>
              <a:rPr lang="en-GB" sz="1400" dirty="0" err="1"/>
              <a:t>età</a:t>
            </a:r>
            <a:r>
              <a:rPr lang="en-GB" sz="1400" dirty="0"/>
              <a:t> da </a:t>
            </a:r>
            <a:r>
              <a:rPr lang="en-GB" sz="1400" dirty="0" err="1"/>
              <a:t>lavoro</a:t>
            </a:r>
            <a:r>
              <a:rPr lang="en-GB" sz="1400" dirty="0"/>
              <a:t>, supported housing residents, </a:t>
            </a:r>
            <a:r>
              <a:rPr lang="en-GB" sz="1400" dirty="0" err="1"/>
              <a:t>giovani</a:t>
            </a:r>
            <a:r>
              <a:rPr lang="en-GB" sz="1400" dirty="0"/>
              <a:t> </a:t>
            </a:r>
            <a:r>
              <a:rPr lang="en-GB" sz="1400" dirty="0" err="1"/>
              <a:t>che</a:t>
            </a:r>
            <a:r>
              <a:rPr lang="en-GB" sz="1400" dirty="0"/>
              <a:t> </a:t>
            </a:r>
            <a:r>
              <a:rPr lang="en-GB" sz="1400" dirty="0" err="1"/>
              <a:t>lasciano</a:t>
            </a:r>
            <a:r>
              <a:rPr lang="en-GB" sz="1400" dirty="0"/>
              <a:t> la </a:t>
            </a:r>
            <a:r>
              <a:rPr lang="en-GB" sz="1400" dirty="0" err="1"/>
              <a:t>famiglia</a:t>
            </a:r>
            <a:r>
              <a:rPr lang="en-GB" sz="1400" dirty="0"/>
              <a:t> e </a:t>
            </a:r>
            <a:r>
              <a:rPr lang="en-GB" sz="1400" dirty="0" err="1"/>
              <a:t>giovani</a:t>
            </a:r>
            <a:r>
              <a:rPr lang="en-GB" sz="1400" dirty="0"/>
              <a:t> </a:t>
            </a:r>
            <a:r>
              <a:rPr lang="en-GB" sz="1400" dirty="0" err="1"/>
              <a:t>genitori</a:t>
            </a:r>
            <a:r>
              <a:rPr lang="en-GB" sz="1400"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2200" y="2201568"/>
            <a:ext cx="26642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Uni Dosh </a:t>
            </a:r>
            <a:r>
              <a:rPr lang="en-GB" sz="1400" dirty="0" err="1"/>
              <a:t>offre</a:t>
            </a:r>
            <a:r>
              <a:rPr lang="en-GB" sz="1400" dirty="0"/>
              <a:t> </a:t>
            </a:r>
            <a:r>
              <a:rPr lang="en-GB" sz="1400" dirty="0" err="1"/>
              <a:t>una</a:t>
            </a:r>
            <a:r>
              <a:rPr lang="en-GB" sz="1400" dirty="0"/>
              <a:t> </a:t>
            </a:r>
            <a:r>
              <a:rPr lang="en-GB" sz="1400" dirty="0" err="1"/>
              <a:t>panoramica</a:t>
            </a:r>
            <a:r>
              <a:rPr lang="en-GB" sz="1400" dirty="0"/>
              <a:t> </a:t>
            </a:r>
            <a:r>
              <a:rPr lang="en-GB" sz="1400" dirty="0" err="1"/>
              <a:t>sulla</a:t>
            </a:r>
            <a:r>
              <a:rPr lang="en-GB" sz="1400" dirty="0"/>
              <a:t>  </a:t>
            </a:r>
            <a:r>
              <a:rPr lang="en-GB" sz="1400" dirty="0" err="1"/>
              <a:t>gestione</a:t>
            </a:r>
            <a:r>
              <a:rPr lang="en-GB" sz="1400" dirty="0"/>
              <a:t> del </a:t>
            </a:r>
            <a:r>
              <a:rPr lang="en-GB" sz="1400" dirty="0" err="1"/>
              <a:t>denaro</a:t>
            </a:r>
            <a:r>
              <a:rPr lang="en-GB" sz="1400" dirty="0"/>
              <a:t> </a:t>
            </a:r>
            <a:r>
              <a:rPr lang="en-GB" sz="1400" dirty="0" err="1"/>
              <a:t>nella</a:t>
            </a:r>
            <a:r>
              <a:rPr lang="en-GB" sz="1400" dirty="0"/>
              <a:t> vita </a:t>
            </a:r>
            <a:r>
              <a:rPr lang="en-GB" sz="1400" dirty="0" err="1"/>
              <a:t>universitaria</a:t>
            </a:r>
            <a:r>
              <a:rPr lang="en-GB" sz="1400" dirty="0"/>
              <a:t>. Un </a:t>
            </a:r>
            <a:r>
              <a:rPr lang="en-GB" sz="1400" dirty="0" err="1"/>
              <a:t>laboratorio</a:t>
            </a:r>
            <a:r>
              <a:rPr lang="en-GB" sz="1400" dirty="0"/>
              <a:t> di due ore </a:t>
            </a:r>
            <a:r>
              <a:rPr lang="en-GB" sz="1400" dirty="0" err="1"/>
              <a:t>mirato</a:t>
            </a:r>
            <a:r>
              <a:rPr lang="en-GB" sz="1400" dirty="0"/>
              <a:t> a chi </a:t>
            </a:r>
            <a:r>
              <a:rPr lang="en-GB" sz="1400" dirty="0" err="1"/>
              <a:t>sta</a:t>
            </a:r>
            <a:r>
              <a:rPr lang="en-GB" sz="1400" dirty="0"/>
              <a:t> per </a:t>
            </a:r>
            <a:r>
              <a:rPr lang="en-GB" sz="1400" dirty="0" err="1"/>
              <a:t>lasciare</a:t>
            </a:r>
            <a:r>
              <a:rPr lang="en-GB" sz="1400" dirty="0"/>
              <a:t> la </a:t>
            </a:r>
            <a:r>
              <a:rPr lang="en-GB" sz="1400" dirty="0" err="1"/>
              <a:t>scuola</a:t>
            </a:r>
            <a:r>
              <a:rPr lang="en-GB" sz="1400" dirty="0"/>
              <a:t> </a:t>
            </a:r>
            <a:r>
              <a:rPr lang="en-GB" sz="1400" dirty="0" err="1"/>
              <a:t>superiore</a:t>
            </a:r>
            <a:r>
              <a:rPr lang="en-GB" sz="1400" dirty="0"/>
              <a:t> e </a:t>
            </a:r>
            <a:r>
              <a:rPr lang="en-GB" sz="1400" dirty="0" err="1"/>
              <a:t>intende</a:t>
            </a:r>
            <a:r>
              <a:rPr lang="en-GB" sz="1400" dirty="0"/>
              <a:t> </a:t>
            </a:r>
            <a:r>
              <a:rPr lang="en-GB" sz="1400" dirty="0" err="1"/>
              <a:t>iscriversi</a:t>
            </a:r>
            <a:r>
              <a:rPr lang="en-GB" sz="1400" dirty="0"/>
              <a:t> </a:t>
            </a:r>
            <a:r>
              <a:rPr lang="en-GB" sz="1400" dirty="0" err="1"/>
              <a:t>all’università</a:t>
            </a:r>
            <a:r>
              <a:rPr lang="en-GB" sz="1400" dirty="0"/>
              <a:t>. </a:t>
            </a:r>
          </a:p>
          <a:p>
            <a:pPr algn="ctr"/>
            <a:endParaRPr lang="en-GB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6477855" y="4017450"/>
            <a:ext cx="23958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Caratterizzato</a:t>
            </a:r>
            <a:r>
              <a:rPr lang="en-GB" sz="1400" dirty="0"/>
              <a:t> </a:t>
            </a:r>
            <a:r>
              <a:rPr lang="en-GB" sz="1400" dirty="0" err="1"/>
              <a:t>esclusivamente</a:t>
            </a:r>
            <a:r>
              <a:rPr lang="en-GB" sz="1400" dirty="0"/>
              <a:t> da </a:t>
            </a:r>
            <a:r>
              <a:rPr lang="en-GB" sz="1400" dirty="0" err="1"/>
              <a:t>prodotti</a:t>
            </a:r>
            <a:r>
              <a:rPr lang="en-GB" sz="1400" dirty="0"/>
              <a:t> </a:t>
            </a:r>
            <a:r>
              <a:rPr lang="en-GB" sz="1400" dirty="0" err="1"/>
              <a:t>etici</a:t>
            </a:r>
            <a:r>
              <a:rPr lang="en-GB" sz="1400" dirty="0"/>
              <a:t>, è </a:t>
            </a:r>
            <a:r>
              <a:rPr lang="en-GB" sz="1400" dirty="0" err="1"/>
              <a:t>una</a:t>
            </a:r>
            <a:r>
              <a:rPr lang="en-GB" sz="1400" dirty="0"/>
              <a:t> </a:t>
            </a:r>
            <a:r>
              <a:rPr lang="en-GB" sz="1400" dirty="0" err="1"/>
              <a:t>guida</a:t>
            </a:r>
            <a:r>
              <a:rPr lang="en-GB" sz="1400" dirty="0"/>
              <a:t> </a:t>
            </a:r>
            <a:r>
              <a:rPr lang="en-GB" sz="1400" dirty="0" err="1"/>
              <a:t>passo</a:t>
            </a:r>
            <a:r>
              <a:rPr lang="en-GB" sz="1400" dirty="0"/>
              <a:t> </a:t>
            </a:r>
            <a:r>
              <a:rPr lang="en-GB" sz="1400" dirty="0" err="1"/>
              <a:t>passo</a:t>
            </a:r>
            <a:r>
              <a:rPr lang="en-GB" sz="1400" dirty="0"/>
              <a:t> verso </a:t>
            </a:r>
            <a:r>
              <a:rPr lang="en-GB" sz="1400" dirty="0" err="1"/>
              <a:t>l’impresa</a:t>
            </a:r>
            <a:r>
              <a:rPr lang="en-GB" sz="1400" dirty="0"/>
              <a:t> </a:t>
            </a:r>
            <a:r>
              <a:rPr lang="en-GB" sz="1400" dirty="0" err="1"/>
              <a:t>sociale</a:t>
            </a:r>
            <a:r>
              <a:rPr lang="en-GB" sz="1400" dirty="0"/>
              <a:t>. </a:t>
            </a:r>
            <a:r>
              <a:rPr lang="en-GB" sz="1400" dirty="0" err="1"/>
              <a:t>i</a:t>
            </a:r>
            <a:r>
              <a:rPr lang="en-GB" sz="1400" dirty="0"/>
              <a:t> </a:t>
            </a:r>
            <a:r>
              <a:rPr lang="en-GB" sz="1400" dirty="0" err="1"/>
              <a:t>laboratori</a:t>
            </a:r>
            <a:r>
              <a:rPr lang="en-GB" sz="1400" dirty="0"/>
              <a:t> </a:t>
            </a:r>
            <a:r>
              <a:rPr lang="en-GB" sz="1400" dirty="0" err="1"/>
              <a:t>conducono</a:t>
            </a:r>
            <a:r>
              <a:rPr lang="en-GB" sz="1400" dirty="0"/>
              <a:t> </a:t>
            </a:r>
            <a:r>
              <a:rPr lang="en-GB" sz="1400" dirty="0" err="1"/>
              <a:t>i</a:t>
            </a:r>
            <a:r>
              <a:rPr lang="en-GB" sz="1400" dirty="0"/>
              <a:t> </a:t>
            </a:r>
            <a:r>
              <a:rPr lang="en-GB" sz="1400" dirty="0" err="1"/>
              <a:t>partecipanti</a:t>
            </a:r>
            <a:r>
              <a:rPr lang="en-GB" sz="1400" dirty="0"/>
              <a:t> in un </a:t>
            </a:r>
            <a:r>
              <a:rPr lang="en-GB" sz="1400" dirty="0" err="1"/>
              <a:t>viaggio</a:t>
            </a:r>
            <a:r>
              <a:rPr lang="en-GB" sz="1400" dirty="0"/>
              <a:t> </a:t>
            </a:r>
            <a:r>
              <a:rPr lang="en-GB" sz="1400" dirty="0" err="1"/>
              <a:t>che</a:t>
            </a:r>
            <a:r>
              <a:rPr lang="en-GB" sz="1400" dirty="0"/>
              <a:t> porta al fare </a:t>
            </a:r>
            <a:r>
              <a:rPr lang="en-GB" sz="1400" dirty="0" err="1"/>
              <a:t>profitti</a:t>
            </a:r>
            <a:r>
              <a:rPr lang="en-GB" sz="1400" dirty="0"/>
              <a:t> </a:t>
            </a:r>
            <a:r>
              <a:rPr lang="en-GB" sz="1400" dirty="0" err="1"/>
              <a:t>aiutando</a:t>
            </a:r>
            <a:r>
              <a:rPr lang="en-GB" sz="1400" dirty="0"/>
              <a:t> le </a:t>
            </a:r>
            <a:r>
              <a:rPr lang="en-GB" sz="1400" dirty="0" err="1"/>
              <a:t>persone</a:t>
            </a:r>
            <a:r>
              <a:rPr lang="en-GB" sz="1400" dirty="0"/>
              <a:t> e </a:t>
            </a:r>
            <a:r>
              <a:rPr lang="en-GB" sz="1400" dirty="0" err="1"/>
              <a:t>l’ambiente</a:t>
            </a:r>
            <a:r>
              <a:rPr lang="en-GB" sz="1400"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02462" y="4149080"/>
            <a:ext cx="25232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Dalla</a:t>
            </a:r>
            <a:r>
              <a:rPr lang="en-GB" sz="1400" dirty="0"/>
              <a:t> </a:t>
            </a:r>
            <a:r>
              <a:rPr lang="en-GB" sz="1400" dirty="0" err="1"/>
              <a:t>lavagna</a:t>
            </a:r>
            <a:r>
              <a:rPr lang="en-GB" sz="1400" dirty="0"/>
              <a:t> ad un </a:t>
            </a:r>
            <a:r>
              <a:rPr lang="en-GB" sz="1400" dirty="0" err="1"/>
              <a:t>mercato</a:t>
            </a:r>
            <a:r>
              <a:rPr lang="en-GB" sz="1400" dirty="0"/>
              <a:t> in </a:t>
            </a:r>
            <a:r>
              <a:rPr lang="en-GB" sz="1400" dirty="0" err="1"/>
              <a:t>una</a:t>
            </a:r>
            <a:r>
              <a:rPr lang="en-GB" sz="1400" dirty="0"/>
              <a:t> </a:t>
            </a:r>
            <a:r>
              <a:rPr lang="en-GB" sz="1400" dirty="0" err="1"/>
              <a:t>settimana</a:t>
            </a:r>
            <a:r>
              <a:rPr lang="en-GB" sz="1400" dirty="0"/>
              <a:t>. I </a:t>
            </a:r>
            <a:r>
              <a:rPr lang="en-GB" sz="1400" dirty="0" err="1"/>
              <a:t>ragazzi</a:t>
            </a:r>
            <a:r>
              <a:rPr lang="en-GB" sz="1400" dirty="0"/>
              <a:t> </a:t>
            </a:r>
            <a:r>
              <a:rPr lang="en-GB" sz="1400" dirty="0" err="1"/>
              <a:t>creano</a:t>
            </a:r>
            <a:r>
              <a:rPr lang="en-GB" sz="1400" dirty="0"/>
              <a:t>, </a:t>
            </a:r>
            <a:r>
              <a:rPr lang="en-GB" sz="1400" dirty="0" err="1"/>
              <a:t>realizzano</a:t>
            </a:r>
            <a:r>
              <a:rPr lang="en-GB" sz="1400" dirty="0"/>
              <a:t> e </a:t>
            </a:r>
            <a:r>
              <a:rPr lang="en-GB" sz="1400" dirty="0" err="1"/>
              <a:t>valutano</a:t>
            </a:r>
            <a:r>
              <a:rPr lang="en-GB" sz="1400" dirty="0"/>
              <a:t> le </a:t>
            </a:r>
            <a:r>
              <a:rPr lang="en-GB" sz="1400" dirty="0" err="1"/>
              <a:t>loro</a:t>
            </a:r>
            <a:r>
              <a:rPr lang="en-GB" sz="1400" dirty="0"/>
              <a:t> </a:t>
            </a:r>
            <a:r>
              <a:rPr lang="en-GB" sz="1400" dirty="0" err="1"/>
              <a:t>imprese</a:t>
            </a:r>
            <a:r>
              <a:rPr lang="en-GB" sz="1400" dirty="0"/>
              <a:t> in un </a:t>
            </a:r>
            <a:r>
              <a:rPr lang="en-GB" sz="1400" dirty="0" err="1"/>
              <a:t>contesto</a:t>
            </a:r>
            <a:r>
              <a:rPr lang="en-GB" sz="1400" dirty="0"/>
              <a:t> </a:t>
            </a:r>
            <a:r>
              <a:rPr lang="en-GB" sz="1400" dirty="0" err="1"/>
              <a:t>competitivo</a:t>
            </a:r>
            <a:r>
              <a:rPr lang="en-GB" sz="1400" dirty="0"/>
              <a:t> </a:t>
            </a:r>
            <a:r>
              <a:rPr lang="en-GB" sz="1400" dirty="0" err="1"/>
              <a:t>usando</a:t>
            </a:r>
            <a:r>
              <a:rPr lang="en-GB" sz="1400" dirty="0"/>
              <a:t> </a:t>
            </a:r>
            <a:r>
              <a:rPr lang="en-GB" sz="1400" dirty="0" err="1"/>
              <a:t>soldi</a:t>
            </a:r>
            <a:r>
              <a:rPr lang="en-GB" sz="1400" dirty="0"/>
              <a:t> </a:t>
            </a:r>
            <a:r>
              <a:rPr lang="en-GB" sz="1400" dirty="0" err="1"/>
              <a:t>veri</a:t>
            </a:r>
            <a:r>
              <a:rPr lang="en-GB" sz="1400" dirty="0"/>
              <a:t> in un </a:t>
            </a:r>
            <a:r>
              <a:rPr lang="en-GB" sz="1400" dirty="0" err="1"/>
              <a:t>vero</a:t>
            </a:r>
            <a:r>
              <a:rPr lang="en-GB" sz="1400" dirty="0"/>
              <a:t> </a:t>
            </a:r>
            <a:r>
              <a:rPr lang="en-GB" sz="1400" dirty="0" err="1"/>
              <a:t>mercato</a:t>
            </a:r>
            <a:r>
              <a:rPr lang="en-GB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5271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4" descr="SHEETred2.pn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EF3425"/>
              </a:clrFrom>
              <a:clrTo>
                <a:srgbClr val="EF342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 rot="20503225">
            <a:off x="-294355" y="823388"/>
            <a:ext cx="5987755" cy="1163638"/>
            <a:chOff x="1202156" y="3945459"/>
            <a:chExt cx="5987755" cy="1163637"/>
          </a:xfrm>
        </p:grpSpPr>
        <p:pic>
          <p:nvPicPr>
            <p:cNvPr id="37893" name="Picture 5" descr="\\FILES\MyBnk_Media\Images &amp; Logos\MyBnk clip art\Lines and boxes\Black boxes\hatchedbox3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7113">
              <a:off x="1714524" y="3945459"/>
              <a:ext cx="5376095" cy="1163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 rot="207113">
              <a:off x="1202156" y="4041937"/>
              <a:ext cx="5987755" cy="707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defTabSz="914377" eaLnBrk="1" hangingPunct="1"/>
              <a:r>
                <a:rPr lang="en-GB" altLang="en-US" sz="4000" b="1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“</a:t>
              </a:r>
              <a:r>
                <a:rPr lang="en-GB" altLang="en-US" sz="4000" b="1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Consegna</a:t>
              </a:r>
              <a:r>
                <a:rPr lang="en-GB" altLang="en-US" sz="4000" b="1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GB" altLang="en-US" sz="4000" b="1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diretta</a:t>
              </a:r>
              <a:r>
                <a:rPr lang="en-GB" altLang="en-US" sz="4000" b="1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”</a:t>
              </a:r>
            </a:p>
          </p:txBody>
        </p:sp>
      </p:grpSp>
      <p:grpSp>
        <p:nvGrpSpPr>
          <p:cNvPr id="22" name="Group 9"/>
          <p:cNvGrpSpPr>
            <a:grpSpLocks/>
          </p:cNvGrpSpPr>
          <p:nvPr/>
        </p:nvGrpSpPr>
        <p:grpSpPr bwMode="auto">
          <a:xfrm>
            <a:off x="3806387" y="4590781"/>
            <a:ext cx="3298205" cy="1929641"/>
            <a:chOff x="193098" y="316062"/>
            <a:chExt cx="6907440" cy="4119735"/>
          </a:xfrm>
        </p:grpSpPr>
        <p:pic>
          <p:nvPicPr>
            <p:cNvPr id="23" name="Picture 1" descr="\\FILES\MyBnk_Media\Annual Report 2012\Back My Business\DSC01840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-332115">
              <a:off x="482447" y="489321"/>
              <a:ext cx="6408712" cy="3604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" descr="F:\MyBnk clip art\Lines and boxes\Black boxes\blkbox2 transparent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-353297">
              <a:off x="193098" y="316062"/>
              <a:ext cx="6907440" cy="4119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Group 1"/>
          <p:cNvGrpSpPr>
            <a:grpSpLocks/>
          </p:cNvGrpSpPr>
          <p:nvPr/>
        </p:nvGrpSpPr>
        <p:grpSpPr bwMode="auto">
          <a:xfrm>
            <a:off x="2895603" y="1877060"/>
            <a:ext cx="3689377" cy="2569919"/>
            <a:chOff x="3107631" y="1124744"/>
            <a:chExt cx="5784850" cy="4263787"/>
          </a:xfrm>
        </p:grpSpPr>
        <p:pic>
          <p:nvPicPr>
            <p:cNvPr id="26" name="Picture 1" descr="\\FILES\MyBnk_Media\Annual Report 2012\Expansion\DSC01029.JP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1341438"/>
              <a:ext cx="5486400" cy="3603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2" descr="F:\MyBnk clip art\Lines and boxes\Black boxes\blkbox2 transparent.png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7631" y="1124744"/>
              <a:ext cx="5784850" cy="4263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149229" y="3377165"/>
            <a:ext cx="3508372" cy="2745880"/>
            <a:chOff x="3965575" y="1066801"/>
            <a:chExt cx="4060825" cy="2943225"/>
          </a:xfrm>
        </p:grpSpPr>
        <p:pic>
          <p:nvPicPr>
            <p:cNvPr id="21" name="Picture 1" descr="DSC_0220.JPG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342313">
              <a:off x="4140200" y="1196975"/>
              <a:ext cx="3779838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2" descr="F:\MyBnk clip art\Lines and boxes\Black boxes\blkbox2 transparent.png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407163">
              <a:off x="3965575" y="1066801"/>
              <a:ext cx="4060825" cy="2943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5889617" y="183833"/>
            <a:ext cx="3053805" cy="2270653"/>
            <a:chOff x="5889614" y="183831"/>
            <a:chExt cx="3053805" cy="2270653"/>
          </a:xfrm>
        </p:grpSpPr>
        <p:pic>
          <p:nvPicPr>
            <p:cNvPr id="29" name="Picture 4" descr="http://mybnk.org/wp-content/uploads/2012/02/DSC_1277.jpg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349305">
              <a:off x="6032214" y="287565"/>
              <a:ext cx="2792708" cy="19259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F:\MyBnk clip art\Lines and boxes\Black boxes\blkbox2 transparent.png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318247">
              <a:off x="5889614" y="183831"/>
              <a:ext cx="3053805" cy="2270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6696454" y="2453567"/>
            <a:ext cx="2371347" cy="2930628"/>
            <a:chOff x="6553200" y="2453567"/>
            <a:chExt cx="2371346" cy="2930628"/>
          </a:xfrm>
        </p:grpSpPr>
        <p:pic>
          <p:nvPicPr>
            <p:cNvPr id="1026" name="Picture 2" descr="http://mybnk.org/wp-content/uploads/2012/02/DSC01240crop.jpg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2507" y="2590773"/>
              <a:ext cx="2202165" cy="2511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" descr="F:\MyBnk clip art\Lines and boxes\Black boxes\blkbox2 transparent.png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3200" y="2453567"/>
              <a:ext cx="2371346" cy="2930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442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EETsidebar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5151" y="-32208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0665" y="332656"/>
            <a:ext cx="540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latin typeface="+mj-lt"/>
              </a:rPr>
              <a:t>Il </a:t>
            </a:r>
            <a:r>
              <a:rPr lang="en-GB" sz="2800" b="1" dirty="0" err="1">
                <a:latin typeface="+mj-lt"/>
              </a:rPr>
              <a:t>Metodo</a:t>
            </a:r>
            <a:r>
              <a:rPr lang="en-GB" sz="2800" b="1" dirty="0">
                <a:latin typeface="+mj-lt"/>
              </a:rPr>
              <a:t> ‘SUPER’ di </a:t>
            </a:r>
            <a:r>
              <a:rPr lang="en-GB" sz="2800" b="1" dirty="0" err="1">
                <a:latin typeface="+mj-lt"/>
              </a:rPr>
              <a:t>MyBnk</a:t>
            </a:r>
            <a:endParaRPr lang="en-GB" sz="2800" b="1" dirty="0"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5935" y="1490008"/>
            <a:ext cx="6928353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S</a:t>
            </a:r>
            <a:r>
              <a:rPr lang="en-GB" sz="2400" b="1" dirty="0" err="1"/>
              <a:t>pecialisti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dirty="0"/>
              <a:t>– </a:t>
            </a:r>
            <a:r>
              <a:rPr lang="en-GB" dirty="0" err="1"/>
              <a:t>formatori</a:t>
            </a:r>
            <a:r>
              <a:rPr lang="en-GB" dirty="0"/>
              <a:t> con </a:t>
            </a:r>
            <a:r>
              <a:rPr lang="en-GB" dirty="0" err="1"/>
              <a:t>conoscenze</a:t>
            </a:r>
            <a:r>
              <a:rPr lang="en-GB" dirty="0"/>
              <a:t> </a:t>
            </a:r>
            <a:r>
              <a:rPr lang="en-GB" dirty="0" err="1"/>
              <a:t>specifiche</a:t>
            </a:r>
            <a:r>
              <a:rPr lang="en-GB" dirty="0"/>
              <a:t> in </a:t>
            </a:r>
            <a:r>
              <a:rPr lang="en-GB" dirty="0" err="1"/>
              <a:t>materia</a:t>
            </a:r>
            <a:endParaRPr lang="en-GB" dirty="0"/>
          </a:p>
          <a:p>
            <a:endParaRPr lang="en-GB" b="1" dirty="0"/>
          </a:p>
          <a:p>
            <a:r>
              <a:rPr lang="en-GB" sz="2400" b="1" dirty="0" err="1">
                <a:solidFill>
                  <a:srgbClr val="C00000"/>
                </a:solidFill>
              </a:rPr>
              <a:t>U</a:t>
            </a:r>
            <a:r>
              <a:rPr lang="en-GB" sz="2400" b="1" dirty="0" err="1"/>
              <a:t>nico</a:t>
            </a:r>
            <a:r>
              <a:rPr lang="en-GB" sz="2400" b="1" dirty="0"/>
              <a:t> </a:t>
            </a:r>
            <a:r>
              <a:rPr lang="en-GB" dirty="0"/>
              <a:t>– </a:t>
            </a:r>
            <a:r>
              <a:rPr lang="en-GB" dirty="0" err="1"/>
              <a:t>metodi</a:t>
            </a:r>
            <a:r>
              <a:rPr lang="en-GB" dirty="0"/>
              <a:t> di </a:t>
            </a:r>
            <a:r>
              <a:rPr lang="en-GB" dirty="0" err="1"/>
              <a:t>insegnamento</a:t>
            </a:r>
            <a:r>
              <a:rPr lang="en-GB" dirty="0"/>
              <a:t> </a:t>
            </a:r>
            <a:r>
              <a:rPr lang="en-GB" dirty="0" err="1"/>
              <a:t>nuovi</a:t>
            </a:r>
            <a:r>
              <a:rPr lang="en-GB" dirty="0"/>
              <a:t> e </a:t>
            </a:r>
            <a:r>
              <a:rPr lang="en-GB" dirty="0" err="1"/>
              <a:t>creativi</a:t>
            </a:r>
            <a:r>
              <a:rPr lang="en-GB" dirty="0"/>
              <a:t> </a:t>
            </a:r>
          </a:p>
          <a:p>
            <a:endParaRPr lang="en-GB" b="1" dirty="0"/>
          </a:p>
          <a:p>
            <a:r>
              <a:rPr lang="en-GB" sz="2400" b="1" dirty="0" err="1">
                <a:solidFill>
                  <a:srgbClr val="C00000"/>
                </a:solidFill>
              </a:rPr>
              <a:t>P</a:t>
            </a:r>
            <a:r>
              <a:rPr lang="en-GB" sz="2400" b="1" dirty="0" err="1"/>
              <a:t>artecipato</a:t>
            </a:r>
            <a:r>
              <a:rPr lang="en-GB" sz="2400" b="1" dirty="0"/>
              <a:t> </a:t>
            </a:r>
            <a:r>
              <a:rPr lang="en-GB" dirty="0"/>
              <a:t>– </a:t>
            </a:r>
            <a:r>
              <a:rPr lang="en-GB" dirty="0" err="1"/>
              <a:t>imparare</a:t>
            </a:r>
            <a:r>
              <a:rPr lang="en-GB" dirty="0"/>
              <a:t> </a:t>
            </a:r>
            <a:r>
              <a:rPr lang="en-GB" dirty="0" err="1"/>
              <a:t>facendo</a:t>
            </a:r>
            <a:endParaRPr lang="en-GB" dirty="0"/>
          </a:p>
          <a:p>
            <a:endParaRPr lang="en-GB" b="1" dirty="0"/>
          </a:p>
          <a:p>
            <a:r>
              <a:rPr lang="en-GB" sz="2400" b="1" dirty="0" err="1">
                <a:solidFill>
                  <a:srgbClr val="C00000"/>
                </a:solidFill>
              </a:rPr>
              <a:t>E</a:t>
            </a:r>
            <a:r>
              <a:rPr lang="en-GB" sz="2400" b="1" dirty="0" err="1"/>
              <a:t>fficace</a:t>
            </a:r>
            <a:r>
              <a:rPr lang="en-GB" sz="2400" b="1" dirty="0"/>
              <a:t> </a:t>
            </a:r>
            <a:r>
              <a:rPr lang="en-GB" dirty="0"/>
              <a:t>– </a:t>
            </a:r>
            <a:r>
              <a:rPr lang="en-GB" dirty="0" err="1"/>
              <a:t>proficuo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</a:t>
            </a:r>
            <a:r>
              <a:rPr lang="en-GB" dirty="0" err="1"/>
              <a:t>valutazione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qualità</a:t>
            </a:r>
            <a:r>
              <a:rPr lang="en-GB" dirty="0"/>
              <a:t> e </a:t>
            </a:r>
          </a:p>
          <a:p>
            <a:r>
              <a:rPr lang="en-GB" dirty="0" err="1"/>
              <a:t>dell’impatto</a:t>
            </a:r>
            <a:endParaRPr lang="en-GB" dirty="0"/>
          </a:p>
          <a:p>
            <a:endParaRPr lang="en-GB" b="1" dirty="0"/>
          </a:p>
          <a:p>
            <a:r>
              <a:rPr lang="en-GB" sz="2400" b="1" dirty="0" err="1">
                <a:solidFill>
                  <a:srgbClr val="C00000"/>
                </a:solidFill>
              </a:rPr>
              <a:t>R</a:t>
            </a:r>
            <a:r>
              <a:rPr lang="en-GB" sz="2400" b="1" dirty="0" err="1"/>
              <a:t>ilevante</a:t>
            </a:r>
            <a:r>
              <a:rPr lang="en-GB" dirty="0"/>
              <a:t>– </a:t>
            </a:r>
            <a:r>
              <a:rPr lang="en-GB" dirty="0" err="1"/>
              <a:t>ideato</a:t>
            </a:r>
            <a:r>
              <a:rPr lang="en-GB" dirty="0"/>
              <a:t> per </a:t>
            </a:r>
            <a:r>
              <a:rPr lang="en-GB" dirty="0" err="1"/>
              <a:t>andare</a:t>
            </a:r>
            <a:r>
              <a:rPr lang="en-GB" dirty="0"/>
              <a:t> </a:t>
            </a:r>
            <a:r>
              <a:rPr lang="en-GB" dirty="0" err="1"/>
              <a:t>incontro</a:t>
            </a:r>
            <a:r>
              <a:rPr lang="en-GB" dirty="0"/>
              <a:t> </a:t>
            </a:r>
            <a:r>
              <a:rPr lang="en-GB" dirty="0" err="1"/>
              <a:t>all’esigenze</a:t>
            </a:r>
            <a:r>
              <a:rPr lang="en-GB" dirty="0"/>
              <a:t> </a:t>
            </a:r>
          </a:p>
          <a:p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ragazzi</a:t>
            </a:r>
            <a:endParaRPr lang="en-GB" dirty="0"/>
          </a:p>
          <a:p>
            <a:r>
              <a:rPr lang="en-GB" b="1" dirty="0"/>
              <a:t>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6147113" y="3316710"/>
            <a:ext cx="2673359" cy="2173608"/>
            <a:chOff x="3965575" y="1066800"/>
            <a:chExt cx="4060825" cy="2943225"/>
          </a:xfrm>
        </p:grpSpPr>
        <p:pic>
          <p:nvPicPr>
            <p:cNvPr id="15" name="Picture 1" descr="DSC_0220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342313">
              <a:off x="4140200" y="1196975"/>
              <a:ext cx="3779838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 descr="F:\MyBnk clip art\Lines and boxes\Black boxes\blkbox2 transparent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407163">
              <a:off x="3965575" y="1066800"/>
              <a:ext cx="4060825" cy="2943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6"/>
          <p:cNvGrpSpPr/>
          <p:nvPr/>
        </p:nvGrpSpPr>
        <p:grpSpPr>
          <a:xfrm>
            <a:off x="980644" y="4581128"/>
            <a:ext cx="4203700" cy="2095500"/>
            <a:chOff x="5046085" y="4523468"/>
            <a:chExt cx="4203700" cy="2095500"/>
          </a:xfrm>
        </p:grpSpPr>
        <p:pic>
          <p:nvPicPr>
            <p:cNvPr id="18" name="Picture 4" descr="F:\comic box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886874">
              <a:off x="5046085" y="4523468"/>
              <a:ext cx="4203700" cy="209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3"/>
            <p:cNvSpPr txBox="1">
              <a:spLocks noChangeArrowheads="1"/>
            </p:cNvSpPr>
            <p:nvPr/>
          </p:nvSpPr>
          <p:spPr bwMode="auto">
            <a:xfrm rot="20841980">
              <a:off x="5877540" y="5140169"/>
              <a:ext cx="232336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GB" altLang="en-US" sz="3000" b="1" dirty="0" err="1">
                  <a:solidFill>
                    <a:srgbClr val="C00000"/>
                  </a:solidFill>
                  <a:latin typeface="Arial" charset="0"/>
                  <a:cs typeface="Arial" charset="0"/>
                </a:rPr>
                <a:t>Ridi</a:t>
              </a:r>
              <a:r>
                <a:rPr lang="en-GB" altLang="en-US" sz="3000" b="1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 come </a:t>
              </a:r>
              <a:r>
                <a:rPr lang="en-GB" altLang="en-US" sz="3000" b="1" dirty="0" err="1">
                  <a:solidFill>
                    <a:srgbClr val="C00000"/>
                  </a:solidFill>
                  <a:latin typeface="Arial" charset="0"/>
                  <a:cs typeface="Arial" charset="0"/>
                </a:rPr>
                <a:t>impari</a:t>
              </a:r>
              <a:r>
                <a:rPr lang="en-GB" altLang="en-US" sz="3000" b="1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!</a:t>
              </a:r>
            </a:p>
          </p:txBody>
        </p:sp>
      </p:grpSp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54130">
            <a:off x="6233147" y="1048350"/>
            <a:ext cx="2720314" cy="1813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F:\MyBnk clip art\Lines and boxes\Black boxes\blkbox2 transparent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28704">
            <a:off x="6104345" y="967282"/>
            <a:ext cx="2910467" cy="2111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044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SHEETred2.pn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EF3425"/>
              </a:clrFrom>
              <a:clrTo>
                <a:srgbClr val="EF342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4052" y="188640"/>
            <a:ext cx="4824412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731248">
            <a:off x="1401763" y="2535634"/>
            <a:ext cx="223837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7950" y="2276872"/>
            <a:ext cx="223837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67490">
            <a:off x="6459538" y="2624534"/>
            <a:ext cx="223837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0375" y="2613422"/>
            <a:ext cx="1533525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67490">
            <a:off x="6826250" y="2981722"/>
            <a:ext cx="150495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F:\comic box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713126">
            <a:off x="-82550" y="22225"/>
            <a:ext cx="42037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 rot="-758020">
            <a:off x="-365125" y="795338"/>
            <a:ext cx="43100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4400" b="1" dirty="0" err="1">
                <a:solidFill>
                  <a:srgbClr val="EB2D1F"/>
                </a:solidFill>
                <a:latin typeface="Arial" pitchFamily="34" charset="0"/>
                <a:cs typeface="Arial" pitchFamily="34" charset="0"/>
              </a:rPr>
              <a:t>Impatto</a:t>
            </a:r>
            <a:r>
              <a:rPr lang="en-GB" altLang="en-US" sz="4400" b="1" dirty="0">
                <a:solidFill>
                  <a:srgbClr val="EB2D1F"/>
                </a:solidFill>
                <a:latin typeface="Arial" pitchFamily="34" charset="0"/>
                <a:cs typeface="Arial" pitchFamily="34" charset="0"/>
              </a:rPr>
              <a:t>!</a:t>
            </a:r>
          </a:p>
        </p:txBody>
      </p:sp>
      <p:pic>
        <p:nvPicPr>
          <p:cNvPr id="17" name="Picture 6" descr="blkbox1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0950" y="4762393"/>
            <a:ext cx="4931370" cy="137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2743200" y="4865607"/>
            <a:ext cx="4495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en-GB" altLang="en-US" sz="2000" b="1" dirty="0"/>
              <a:t>98% </a:t>
            </a:r>
            <a:r>
              <a:rPr lang="en-GB" altLang="en-US" sz="2000" b="1" dirty="0" err="1"/>
              <a:t>degli</a:t>
            </a:r>
            <a:r>
              <a:rPr lang="en-GB" altLang="en-US" sz="2000" b="1" dirty="0"/>
              <a:t> </a:t>
            </a:r>
            <a:r>
              <a:rPr lang="en-GB" altLang="en-US" sz="2000" b="1" dirty="0" err="1"/>
              <a:t>insegnanti</a:t>
            </a:r>
            <a:r>
              <a:rPr lang="en-GB" altLang="en-US" sz="2000" b="1" dirty="0"/>
              <a:t> / </a:t>
            </a:r>
            <a:r>
              <a:rPr lang="en-GB" altLang="en-US" sz="2000" b="1" dirty="0" err="1"/>
              <a:t>educatori</a:t>
            </a:r>
            <a:r>
              <a:rPr lang="en-GB" altLang="en-US" sz="2000" b="1" dirty="0"/>
              <a:t>, &amp; 96% </a:t>
            </a:r>
            <a:r>
              <a:rPr lang="en-GB" altLang="en-US" sz="2000" b="1" dirty="0" err="1"/>
              <a:t>dei</a:t>
            </a:r>
            <a:r>
              <a:rPr lang="en-GB" altLang="en-US" sz="2000" b="1" dirty="0"/>
              <a:t> </a:t>
            </a:r>
            <a:r>
              <a:rPr lang="en-GB" altLang="en-US" sz="2000" b="1" dirty="0" err="1"/>
              <a:t>giovani</a:t>
            </a:r>
            <a:r>
              <a:rPr lang="en-GB" altLang="en-US" sz="2000" b="1" dirty="0"/>
              <a:t> </a:t>
            </a:r>
            <a:r>
              <a:rPr lang="en-GB" altLang="en-US" sz="2000" b="1" dirty="0" err="1"/>
              <a:t>valuta</a:t>
            </a:r>
            <a:r>
              <a:rPr lang="en-GB" altLang="en-US" sz="2000" b="1" dirty="0"/>
              <a:t> I </a:t>
            </a:r>
            <a:r>
              <a:rPr lang="en-GB" altLang="en-US" sz="2000" b="1" dirty="0" err="1"/>
              <a:t>formatori</a:t>
            </a:r>
            <a:r>
              <a:rPr lang="en-GB" altLang="en-US" sz="2000" b="1" dirty="0"/>
              <a:t> di </a:t>
            </a:r>
            <a:r>
              <a:rPr lang="en-GB" altLang="en-US" sz="2000" b="1" dirty="0" err="1"/>
              <a:t>MyBnk</a:t>
            </a:r>
            <a:r>
              <a:rPr lang="en-GB" altLang="en-US" sz="2000" b="1" dirty="0"/>
              <a:t> </a:t>
            </a:r>
            <a:r>
              <a:rPr lang="en-GB" altLang="en-US" sz="2000" b="1" dirty="0" err="1"/>
              <a:t>bravi</a:t>
            </a:r>
            <a:r>
              <a:rPr lang="en-GB" altLang="en-US" sz="2000" b="1" dirty="0"/>
              <a:t> o </a:t>
            </a:r>
            <a:r>
              <a:rPr lang="en-GB" altLang="en-US" sz="2000" b="1" dirty="0" err="1"/>
              <a:t>eccellenti</a:t>
            </a:r>
            <a:endParaRPr lang="en-GB" altLang="en-US" sz="2000" b="1" dirty="0"/>
          </a:p>
        </p:txBody>
      </p:sp>
      <p:pic>
        <p:nvPicPr>
          <p:cNvPr id="19" name="Picture 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247" y="4581128"/>
            <a:ext cx="2106490" cy="172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39952" y="260648"/>
            <a:ext cx="43910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 </a:t>
            </a:r>
            <a:r>
              <a:rPr lang="en-US" b="1" dirty="0" err="1"/>
              <a:t>nostri</a:t>
            </a:r>
            <a:r>
              <a:rPr lang="en-US" b="1" dirty="0"/>
              <a:t> </a:t>
            </a:r>
            <a:r>
              <a:rPr lang="en-US" b="1" dirty="0" err="1"/>
              <a:t>sforzi</a:t>
            </a:r>
            <a:r>
              <a:rPr lang="en-US" b="1" dirty="0"/>
              <a:t> e </a:t>
            </a:r>
            <a:r>
              <a:rPr lang="en-US" b="1" dirty="0" err="1"/>
              <a:t>il</a:t>
            </a:r>
            <a:r>
              <a:rPr lang="en-US" b="1" dirty="0"/>
              <a:t> </a:t>
            </a:r>
            <a:r>
              <a:rPr lang="en-US" b="1" dirty="0" err="1"/>
              <a:t>nostro</a:t>
            </a:r>
            <a:r>
              <a:rPr lang="en-US" b="1" dirty="0"/>
              <a:t> </a:t>
            </a:r>
            <a:r>
              <a:rPr lang="en-US" b="1" dirty="0" err="1"/>
              <a:t>impegno</a:t>
            </a:r>
            <a:r>
              <a:rPr lang="en-US" b="1" dirty="0"/>
              <a:t> politico </a:t>
            </a:r>
            <a:r>
              <a:rPr lang="en-US" b="1" dirty="0" err="1"/>
              <a:t>hanno</a:t>
            </a:r>
            <a:r>
              <a:rPr lang="en-US" b="1" dirty="0"/>
              <a:t> </a:t>
            </a:r>
            <a:r>
              <a:rPr lang="en-US" b="1" dirty="0" err="1"/>
              <a:t>contribuito</a:t>
            </a:r>
            <a:r>
              <a:rPr lang="en-US" b="1" dirty="0"/>
              <a:t> a </a:t>
            </a:r>
            <a:r>
              <a:rPr lang="en-US" b="1" dirty="0" err="1"/>
              <a:t>portare</a:t>
            </a:r>
            <a:r>
              <a:rPr lang="en-US" b="1" dirty="0"/>
              <a:t> </a:t>
            </a:r>
            <a:r>
              <a:rPr lang="en-US" b="1" dirty="0" err="1"/>
              <a:t>l’educazione</a:t>
            </a:r>
            <a:r>
              <a:rPr lang="en-US" b="1" dirty="0"/>
              <a:t> </a:t>
            </a:r>
            <a:r>
              <a:rPr lang="en-US" b="1" dirty="0" err="1"/>
              <a:t>finanziaria</a:t>
            </a:r>
            <a:r>
              <a:rPr lang="en-US" b="1" dirty="0"/>
              <a:t> </a:t>
            </a:r>
            <a:r>
              <a:rPr lang="en-US" b="1" dirty="0" err="1"/>
              <a:t>nel</a:t>
            </a:r>
            <a:r>
              <a:rPr lang="en-US" b="1" dirty="0"/>
              <a:t> curriculum di </a:t>
            </a:r>
            <a:r>
              <a:rPr lang="en-US" b="1" dirty="0" err="1"/>
              <a:t>studi</a:t>
            </a:r>
            <a:r>
              <a:rPr lang="en-US" b="1" dirty="0"/>
              <a:t> </a:t>
            </a:r>
            <a:r>
              <a:rPr lang="en-US" b="1" dirty="0" err="1"/>
              <a:t>della</a:t>
            </a:r>
            <a:r>
              <a:rPr lang="en-US" b="1" dirty="0"/>
              <a:t> </a:t>
            </a:r>
            <a:r>
              <a:rPr lang="en-US" b="1" dirty="0" err="1"/>
              <a:t>scuola</a:t>
            </a:r>
            <a:r>
              <a:rPr lang="en-US" b="1" dirty="0"/>
              <a:t> </a:t>
            </a:r>
            <a:r>
              <a:rPr lang="en-US" b="1" dirty="0" err="1"/>
              <a:t>secondaria</a:t>
            </a:r>
            <a:r>
              <a:rPr lang="en-US" b="1" dirty="0"/>
              <a:t>. Ora fa </a:t>
            </a:r>
            <a:r>
              <a:rPr lang="en-US" b="1" dirty="0" err="1"/>
              <a:t>parte</a:t>
            </a:r>
            <a:r>
              <a:rPr lang="en-US" b="1" dirty="0"/>
              <a:t> </a:t>
            </a:r>
            <a:r>
              <a:rPr lang="en-US" b="1" dirty="0" err="1"/>
              <a:t>della</a:t>
            </a:r>
            <a:r>
              <a:rPr lang="en-US" b="1" dirty="0"/>
              <a:t> </a:t>
            </a:r>
            <a:r>
              <a:rPr lang="en-US" b="1" dirty="0" err="1"/>
              <a:t>matematica</a:t>
            </a:r>
            <a:r>
              <a:rPr lang="en-US" b="1" dirty="0"/>
              <a:t> e </a:t>
            </a:r>
            <a:r>
              <a:rPr lang="en-US" b="1" dirty="0" err="1"/>
              <a:t>della</a:t>
            </a:r>
            <a:r>
              <a:rPr lang="en-US" b="1" dirty="0"/>
              <a:t> </a:t>
            </a:r>
            <a:r>
              <a:rPr lang="en-US" b="1" dirty="0" err="1"/>
              <a:t>educazione</a:t>
            </a:r>
            <a:r>
              <a:rPr lang="en-US" b="1" dirty="0"/>
              <a:t> </a:t>
            </a:r>
            <a:r>
              <a:rPr lang="en-US" b="1" dirty="0" err="1"/>
              <a:t>civica</a:t>
            </a:r>
            <a:endParaRPr lang="en-US" b="1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9672" y="2802339"/>
            <a:ext cx="1614916" cy="1604708"/>
          </a:xfrm>
          <a:prstGeom prst="rect">
            <a:avLst/>
          </a:prstGeom>
        </p:spPr>
      </p:pic>
      <p:sp>
        <p:nvSpPr>
          <p:cNvPr id="6" name="Ovale 5"/>
          <p:cNvSpPr/>
          <p:nvPr/>
        </p:nvSpPr>
        <p:spPr>
          <a:xfrm>
            <a:off x="1763688" y="3068960"/>
            <a:ext cx="1296566" cy="11521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93% dei giovani è in grado di identificare un obiettivo di mercato per un prodotto od un servizio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8" name="Ovale 17"/>
          <p:cNvSpPr/>
          <p:nvPr/>
        </p:nvSpPr>
        <p:spPr>
          <a:xfrm>
            <a:off x="4427562" y="2852935"/>
            <a:ext cx="1296566" cy="115212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93% dei giovani si sente in grado di trattare con il denaro ed il futuro 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20" name="Ovale 19"/>
          <p:cNvSpPr/>
          <p:nvPr/>
        </p:nvSpPr>
        <p:spPr>
          <a:xfrm>
            <a:off x="6948264" y="3140968"/>
            <a:ext cx="1296566" cy="115212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96% dei giovani capisce perché è importante gestire un budget</a:t>
            </a:r>
            <a:endParaRPr lang="en-US" sz="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41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833"/>
    </mc:Choice>
    <mc:Fallback xmlns="">
      <p:transition spd="slow" advClick="0" advTm="1083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SHEETred2.pn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EF3425"/>
              </a:clrFrom>
              <a:clrTo>
                <a:srgbClr val="EF342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8" descr="coinheap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38700"/>
            <a:ext cx="2286000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283213"/>
            <a:ext cx="7778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				Powered by MyBnk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7564" y="1938990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/>
            </a:lvl1pPr>
          </a:lstStyle>
          <a:p>
            <a:r>
              <a:rPr lang="en-GB" dirty="0" err="1"/>
              <a:t>Francia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7270884" y="1152638"/>
            <a:ext cx="1775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/>
            </a:lvl1pPr>
          </a:lstStyle>
          <a:p>
            <a:r>
              <a:rPr lang="en-GB" dirty="0"/>
              <a:t>Brunei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4806" y="3140141"/>
            <a:ext cx="2311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err="1"/>
              <a:t>Turchia</a:t>
            </a:r>
            <a:endParaRPr lang="en-GB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596875" y="4923264"/>
            <a:ext cx="2916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/>
            </a:lvl1pPr>
          </a:lstStyle>
          <a:p>
            <a:r>
              <a:rPr lang="en-GB" dirty="0"/>
              <a:t>Uganda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29188" y="4549594"/>
            <a:ext cx="2608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/>
            </a:lvl1pPr>
          </a:lstStyle>
          <a:p>
            <a:r>
              <a:rPr lang="en-GB" dirty="0"/>
              <a:t>Senegal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8324" y="3105834"/>
            <a:ext cx="2273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err="1"/>
              <a:t>Libano</a:t>
            </a:r>
            <a:endParaRPr lang="en-GB" sz="3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044586" y="2039310"/>
            <a:ext cx="2267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/>
            </a:lvl1pPr>
          </a:lstStyle>
          <a:p>
            <a:r>
              <a:rPr lang="en-GB" dirty="0" err="1"/>
              <a:t>Cina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1341607" y="4310917"/>
            <a:ext cx="2738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err="1"/>
              <a:t>Galles</a:t>
            </a:r>
            <a:endParaRPr lang="en-GB" sz="3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38324" y="1006152"/>
            <a:ext cx="1775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/>
            </a:lvl1pPr>
          </a:lstStyle>
          <a:p>
            <a:r>
              <a:rPr lang="en-GB" dirty="0"/>
              <a:t>Italia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0" y="1340768"/>
            <a:ext cx="4626017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76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50179" name="Picture 12" descr="SHEETred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4" cstate="email">
              <a:alphaModFix amt="3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solidFill>
            <a:schemeClr val="bg1">
              <a:alpha val="97000"/>
            </a:schemeClr>
          </a:solidFill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pic>
        <p:nvPicPr>
          <p:cNvPr id="50181" name="Picture 14" descr="SHEETred2.png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EF3425"/>
              </a:clrFrom>
              <a:clrTo>
                <a:srgbClr val="EF342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184" name="Group 4"/>
          <p:cNvGrpSpPr>
            <a:grpSpLocks/>
          </p:cNvGrpSpPr>
          <p:nvPr/>
        </p:nvGrpSpPr>
        <p:grpSpPr bwMode="auto">
          <a:xfrm>
            <a:off x="323850" y="4223981"/>
            <a:ext cx="8712646" cy="1568807"/>
            <a:chOff x="251520" y="3806314"/>
            <a:chExt cx="5918056" cy="1986795"/>
          </a:xfrm>
        </p:grpSpPr>
        <p:pic>
          <p:nvPicPr>
            <p:cNvPr id="50185" name="Picture 2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3861048"/>
              <a:ext cx="5918056" cy="1932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2" name="Rectangle 4"/>
            <p:cNvSpPr>
              <a:spLocks noChangeArrowheads="1"/>
            </p:cNvSpPr>
            <p:nvPr/>
          </p:nvSpPr>
          <p:spPr bwMode="auto">
            <a:xfrm>
              <a:off x="467415" y="3806314"/>
              <a:ext cx="5256085" cy="1831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““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MyBnk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 ha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avuto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 un forte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impatto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su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 me come persona e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sulla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mia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 vita.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Mi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hanno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aiutato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 a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cimentarmi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 in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interviste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, mi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hanno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insegnato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delle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competenze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 di business e ,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soprattutto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, ad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avere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en-GB" sz="2200" b="1" i="1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fiducia</a:t>
              </a:r>
              <a:r>
                <a:rPr lang="en-GB" sz="22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.”</a:t>
              </a:r>
            </a:p>
          </p:txBody>
        </p:sp>
      </p:grpSp>
      <p:pic>
        <p:nvPicPr>
          <p:cNvPr id="10" name="Picture 2" descr="\\FILES\MyBnk_Media\Images &amp; Logos\MyBnk clip art\Stock drawings\Man &amp; £ sign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2708920"/>
            <a:ext cx="1872208" cy="173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16670">
            <a:off x="3009966" y="437011"/>
            <a:ext cx="5362080" cy="36756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932891" y="3429000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Dan</a:t>
            </a:r>
          </a:p>
        </p:txBody>
      </p:sp>
    </p:spTree>
    <p:extLst>
      <p:ext uri="{BB962C8B-B14F-4D97-AF65-F5344CB8AC3E}">
        <p14:creationId xmlns:p14="http://schemas.microsoft.com/office/powerpoint/2010/main" val="3067119148"/>
      </p:ext>
    </p:extLst>
  </p:cSld>
  <p:clrMapOvr>
    <a:masterClrMapping/>
  </p:clrMapOvr>
  <p:transition spd="slow" advClick="0" advTm="11122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 descr="SHEETred2.pn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EF3425"/>
              </a:clrFrom>
              <a:clrTo>
                <a:srgbClr val="EF342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atchedbox6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7605" y="192631"/>
            <a:ext cx="7380820" cy="288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24871" y="339603"/>
            <a:ext cx="64687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i="1" dirty="0"/>
              <a:t>“ </a:t>
            </a:r>
            <a:r>
              <a:rPr lang="en-GB" sz="1600" b="1" i="1" dirty="0" err="1"/>
              <a:t>Ho</a:t>
            </a:r>
            <a:r>
              <a:rPr lang="en-GB" sz="1600" b="1" i="1" dirty="0"/>
              <a:t> </a:t>
            </a:r>
            <a:r>
              <a:rPr lang="en-GB" sz="1600" b="1" i="1" dirty="0" err="1"/>
              <a:t>partecipato</a:t>
            </a:r>
            <a:r>
              <a:rPr lang="en-GB" sz="1600" b="1" i="1" dirty="0"/>
              <a:t> ad un </a:t>
            </a:r>
            <a:r>
              <a:rPr lang="en-GB" sz="1600" b="1" i="1" dirty="0" err="1"/>
              <a:t>incontro</a:t>
            </a:r>
            <a:r>
              <a:rPr lang="en-GB" sz="1600" b="1" i="1" dirty="0"/>
              <a:t> dove </a:t>
            </a:r>
            <a:r>
              <a:rPr lang="en-GB" sz="1600" b="1" i="1" dirty="0" err="1"/>
              <a:t>tutti</a:t>
            </a:r>
            <a:r>
              <a:rPr lang="en-GB" sz="1600" b="1" i="1" dirty="0"/>
              <a:t> </a:t>
            </a:r>
            <a:r>
              <a:rPr lang="en-GB" sz="1600" b="1" i="1" dirty="0" err="1"/>
              <a:t>parlavano</a:t>
            </a:r>
            <a:r>
              <a:rPr lang="en-GB" sz="1600" b="1" i="1" dirty="0"/>
              <a:t> di </a:t>
            </a:r>
            <a:r>
              <a:rPr lang="en-GB" sz="1600" b="1" i="1" dirty="0" err="1"/>
              <a:t>debito</a:t>
            </a:r>
            <a:r>
              <a:rPr lang="en-GB" sz="1600" b="1" i="1" dirty="0"/>
              <a:t>. Si </a:t>
            </a:r>
            <a:r>
              <a:rPr lang="en-GB" sz="1600" b="1" i="1" dirty="0" err="1"/>
              <a:t>lamentavano</a:t>
            </a:r>
            <a:r>
              <a:rPr lang="en-GB" sz="1600" b="1" i="1" dirty="0"/>
              <a:t> di un </a:t>
            </a:r>
            <a:r>
              <a:rPr lang="en-GB" sz="1600" b="1" i="1" dirty="0" err="1"/>
              <a:t>debito</a:t>
            </a:r>
            <a:r>
              <a:rPr lang="en-GB" sz="1600" b="1" i="1" dirty="0"/>
              <a:t> </a:t>
            </a:r>
            <a:r>
              <a:rPr lang="en-GB" sz="1600" b="1" i="1" dirty="0" err="1"/>
              <a:t>fino</a:t>
            </a:r>
            <a:r>
              <a:rPr lang="en-GB" sz="1600" b="1" i="1" dirty="0"/>
              <a:t> a £10,000 e </a:t>
            </a:r>
            <a:r>
              <a:rPr lang="en-GB" sz="1600" b="1" i="1" dirty="0" err="1"/>
              <a:t>io</a:t>
            </a:r>
            <a:r>
              <a:rPr lang="en-GB" sz="1600" b="1" i="1" dirty="0"/>
              <a:t> </a:t>
            </a:r>
            <a:r>
              <a:rPr lang="en-GB" sz="1600" b="1" i="1" dirty="0" err="1"/>
              <a:t>ho</a:t>
            </a:r>
            <a:r>
              <a:rPr lang="en-GB" sz="1600" b="1" i="1" dirty="0"/>
              <a:t> </a:t>
            </a:r>
            <a:r>
              <a:rPr lang="en-GB" sz="1600" b="1" i="1" dirty="0" err="1"/>
              <a:t>pensato</a:t>
            </a:r>
            <a:r>
              <a:rPr lang="en-GB" sz="1600" b="1" i="1" dirty="0"/>
              <a:t>…</a:t>
            </a:r>
            <a:r>
              <a:rPr lang="en-GB" sz="1600" b="1" i="1" dirty="0" err="1"/>
              <a:t>Tutto</a:t>
            </a:r>
            <a:r>
              <a:rPr lang="en-GB" sz="1600" b="1" i="1" dirty="0"/>
              <a:t> qui?! … </a:t>
            </a:r>
            <a:r>
              <a:rPr lang="en-GB" sz="1600" b="1" i="1" dirty="0" err="1"/>
              <a:t>Ho</a:t>
            </a:r>
            <a:r>
              <a:rPr lang="en-GB" sz="1600" b="1" i="1" dirty="0"/>
              <a:t> </a:t>
            </a:r>
            <a:r>
              <a:rPr lang="en-GB" sz="1600" b="1" i="1" dirty="0" err="1"/>
              <a:t>passato</a:t>
            </a:r>
            <a:r>
              <a:rPr lang="en-GB" sz="1600" b="1" i="1" dirty="0"/>
              <a:t> </a:t>
            </a:r>
            <a:r>
              <a:rPr lang="en-GB" sz="1600" b="1" i="1" dirty="0" err="1"/>
              <a:t>molte</a:t>
            </a:r>
            <a:r>
              <a:rPr lang="en-GB" sz="1600" b="1" i="1" dirty="0"/>
              <a:t> </a:t>
            </a:r>
            <a:r>
              <a:rPr lang="en-GB" sz="1600" b="1" i="1" dirty="0" err="1"/>
              <a:t>notti</a:t>
            </a:r>
            <a:r>
              <a:rPr lang="en-GB" sz="1600" b="1" i="1" dirty="0"/>
              <a:t> </a:t>
            </a:r>
            <a:r>
              <a:rPr lang="en-GB" sz="1600" b="1" i="1" dirty="0" err="1"/>
              <a:t>insonni</a:t>
            </a:r>
            <a:r>
              <a:rPr lang="en-GB" sz="1600" b="1" i="1" dirty="0"/>
              <a:t> in cui </a:t>
            </a:r>
            <a:r>
              <a:rPr lang="en-GB" sz="1600" b="1" i="1" dirty="0" err="1"/>
              <a:t>ho</a:t>
            </a:r>
            <a:r>
              <a:rPr lang="en-GB" sz="1600" b="1" i="1" dirty="0"/>
              <a:t> </a:t>
            </a:r>
            <a:r>
              <a:rPr lang="en-GB" sz="1600" b="1" i="1" dirty="0" err="1"/>
              <a:t>pensato</a:t>
            </a:r>
            <a:r>
              <a:rPr lang="en-GB" sz="1600" b="1" i="1" dirty="0"/>
              <a:t> </a:t>
            </a:r>
            <a:r>
              <a:rPr lang="en-GB" sz="1600" b="1" i="1" dirty="0" err="1"/>
              <a:t>che</a:t>
            </a:r>
            <a:r>
              <a:rPr lang="en-GB" sz="1600" b="1" i="1" dirty="0"/>
              <a:t> </a:t>
            </a:r>
            <a:r>
              <a:rPr lang="en-GB" sz="1600" b="1" i="1" dirty="0" err="1"/>
              <a:t>delle</a:t>
            </a:r>
            <a:r>
              <a:rPr lang="en-GB" sz="1600" b="1" i="1" dirty="0"/>
              <a:t> </a:t>
            </a:r>
            <a:r>
              <a:rPr lang="en-GB" sz="1600" b="1" i="1" dirty="0" err="1"/>
              <a:t>persone</a:t>
            </a:r>
            <a:r>
              <a:rPr lang="en-GB" sz="1600" b="1" i="1" dirty="0"/>
              <a:t> </a:t>
            </a:r>
            <a:r>
              <a:rPr lang="en-GB" sz="1600" b="1" i="1" dirty="0" err="1"/>
              <a:t>sarebbero</a:t>
            </a:r>
            <a:r>
              <a:rPr lang="en-GB" sz="1600" b="1" i="1" dirty="0"/>
              <a:t> </a:t>
            </a:r>
            <a:r>
              <a:rPr lang="en-GB" sz="1600" b="1" i="1" dirty="0" err="1"/>
              <a:t>venute</a:t>
            </a:r>
            <a:r>
              <a:rPr lang="en-GB" sz="1600" b="1" i="1" dirty="0"/>
              <a:t> a </a:t>
            </a:r>
            <a:r>
              <a:rPr lang="en-GB" sz="1600" b="1" i="1" dirty="0" err="1"/>
              <a:t>bussare</a:t>
            </a:r>
            <a:r>
              <a:rPr lang="en-GB" sz="1600" b="1" i="1" dirty="0"/>
              <a:t> </a:t>
            </a:r>
            <a:r>
              <a:rPr lang="en-GB" sz="1600" b="1" i="1" dirty="0" err="1"/>
              <a:t>alla</a:t>
            </a:r>
            <a:r>
              <a:rPr lang="en-GB" sz="1600" b="1" i="1" dirty="0"/>
              <a:t> </a:t>
            </a:r>
            <a:r>
              <a:rPr lang="en-GB" sz="1600" b="1" i="1" dirty="0" err="1"/>
              <a:t>mia</a:t>
            </a:r>
            <a:r>
              <a:rPr lang="en-GB" sz="1600" b="1" i="1" dirty="0"/>
              <a:t> porta </a:t>
            </a:r>
            <a:r>
              <a:rPr lang="en-GB" sz="1600" b="1" i="1" dirty="0" err="1"/>
              <a:t>portandomi</a:t>
            </a:r>
            <a:r>
              <a:rPr lang="en-GB" sz="1600" b="1" i="1" dirty="0"/>
              <a:t> via </a:t>
            </a:r>
            <a:r>
              <a:rPr lang="en-GB" sz="1600" b="1" i="1" dirty="0" err="1"/>
              <a:t>Ie</a:t>
            </a:r>
            <a:r>
              <a:rPr lang="en-GB" sz="1600" b="1" i="1" dirty="0"/>
              <a:t> </a:t>
            </a:r>
            <a:r>
              <a:rPr lang="en-GB" sz="1600" b="1" i="1" dirty="0" err="1"/>
              <a:t>mie</a:t>
            </a:r>
            <a:r>
              <a:rPr lang="en-GB" sz="1600" b="1" i="1" dirty="0"/>
              <a:t> </a:t>
            </a:r>
            <a:r>
              <a:rPr lang="en-GB" sz="1600" b="1" i="1" dirty="0" err="1"/>
              <a:t>cose</a:t>
            </a:r>
            <a:r>
              <a:rPr lang="en-GB" sz="1600" b="1" i="1" dirty="0"/>
              <a:t> …” </a:t>
            </a:r>
          </a:p>
          <a:p>
            <a:endParaRPr lang="en-GB" sz="1600" b="1" dirty="0"/>
          </a:p>
          <a:p>
            <a:r>
              <a:rPr lang="en-GB" sz="1600" b="1" i="1" dirty="0"/>
              <a:t>“…Se non </a:t>
            </a:r>
            <a:r>
              <a:rPr lang="en-GB" sz="1600" b="1" i="1" dirty="0" err="1"/>
              <a:t>avessi</a:t>
            </a:r>
            <a:r>
              <a:rPr lang="en-GB" sz="1600" b="1" i="1" dirty="0"/>
              <a:t> </a:t>
            </a:r>
            <a:r>
              <a:rPr lang="en-GB" sz="1600" b="1" i="1" dirty="0" err="1"/>
              <a:t>partecipato</a:t>
            </a:r>
            <a:r>
              <a:rPr lang="en-GB" sz="1600" b="1" i="1" dirty="0"/>
              <a:t> </a:t>
            </a:r>
            <a:r>
              <a:rPr lang="en-GB" sz="1600" b="1" i="1" dirty="0" err="1"/>
              <a:t>alla</a:t>
            </a:r>
            <a:r>
              <a:rPr lang="en-GB" sz="1600" b="1" i="1" dirty="0"/>
              <a:t> </a:t>
            </a:r>
            <a:r>
              <a:rPr lang="en-GB" sz="1600" b="1" i="1" dirty="0" err="1"/>
              <a:t>seduta</a:t>
            </a:r>
            <a:r>
              <a:rPr lang="en-GB" sz="1600" b="1" i="1" dirty="0"/>
              <a:t> di </a:t>
            </a:r>
            <a:r>
              <a:rPr lang="en-GB" sz="1600" b="1" i="1" dirty="0" err="1"/>
              <a:t>MyBnk</a:t>
            </a:r>
            <a:r>
              <a:rPr lang="en-GB" sz="1600" b="1" i="1" dirty="0"/>
              <a:t>, </a:t>
            </a:r>
            <a:r>
              <a:rPr lang="en-GB" sz="1600" b="1" i="1" dirty="0" err="1"/>
              <a:t>onestamente</a:t>
            </a:r>
            <a:r>
              <a:rPr lang="en-GB" sz="1600" b="1" i="1" dirty="0"/>
              <a:t> non so dove </a:t>
            </a:r>
            <a:r>
              <a:rPr lang="en-GB" sz="1600" b="1" i="1" dirty="0" err="1"/>
              <a:t>sarei</a:t>
            </a:r>
            <a:r>
              <a:rPr lang="en-GB" sz="1600" b="1" i="1" dirty="0"/>
              <a:t> </a:t>
            </a:r>
            <a:r>
              <a:rPr lang="en-GB" sz="1600" b="1" i="1" dirty="0" err="1"/>
              <a:t>oggi</a:t>
            </a:r>
            <a:r>
              <a:rPr lang="en-GB" sz="1600" b="1" i="1" dirty="0"/>
              <a:t>. </a:t>
            </a:r>
            <a:r>
              <a:rPr lang="en-GB" sz="1600" b="1" i="1" dirty="0" err="1"/>
              <a:t>Dopo</a:t>
            </a:r>
            <a:r>
              <a:rPr lang="en-GB" sz="1600" b="1" i="1" dirty="0"/>
              <a:t> la </a:t>
            </a:r>
            <a:r>
              <a:rPr lang="en-GB" sz="1600" b="1" i="1" dirty="0" err="1"/>
              <a:t>seduta</a:t>
            </a:r>
            <a:r>
              <a:rPr lang="en-GB" sz="1600" b="1" i="1" dirty="0"/>
              <a:t> sono </a:t>
            </a:r>
            <a:r>
              <a:rPr lang="en-GB" sz="1600" b="1" i="1" dirty="0" err="1"/>
              <a:t>stato</a:t>
            </a:r>
            <a:r>
              <a:rPr lang="en-GB" sz="1600" b="1" i="1" dirty="0"/>
              <a:t> in </a:t>
            </a:r>
            <a:r>
              <a:rPr lang="en-GB" sz="1600" b="1" i="1" dirty="0" err="1"/>
              <a:t>grado</a:t>
            </a:r>
            <a:r>
              <a:rPr lang="en-GB" sz="1600" b="1" i="1" dirty="0"/>
              <a:t> di </a:t>
            </a:r>
            <a:r>
              <a:rPr lang="en-GB" sz="1600" b="1" i="1" dirty="0" err="1"/>
              <a:t>aprire</a:t>
            </a:r>
            <a:r>
              <a:rPr lang="en-GB" sz="1600" b="1" i="1" dirty="0"/>
              <a:t> </a:t>
            </a:r>
            <a:r>
              <a:rPr lang="en-GB" sz="1600" b="1" i="1" dirty="0" err="1"/>
              <a:t>quelle</a:t>
            </a:r>
            <a:r>
              <a:rPr lang="en-GB" sz="1600" b="1" i="1" dirty="0"/>
              <a:t> </a:t>
            </a:r>
            <a:r>
              <a:rPr lang="en-GB" sz="1600" b="1" i="1" dirty="0" err="1"/>
              <a:t>lettere</a:t>
            </a:r>
            <a:r>
              <a:rPr lang="en-GB" sz="1600" b="1" i="1" dirty="0"/>
              <a:t> </a:t>
            </a:r>
            <a:r>
              <a:rPr lang="en-GB" sz="1600" b="1" i="1" dirty="0" err="1"/>
              <a:t>rosse</a:t>
            </a:r>
            <a:r>
              <a:rPr lang="en-GB" sz="1600" b="1" i="1" dirty="0"/>
              <a:t> </a:t>
            </a:r>
            <a:r>
              <a:rPr lang="en-GB" sz="1600" b="1" i="1" dirty="0" err="1"/>
              <a:t>perchè</a:t>
            </a:r>
            <a:r>
              <a:rPr lang="en-GB" sz="1600" b="1" i="1" dirty="0"/>
              <a:t> </a:t>
            </a:r>
            <a:r>
              <a:rPr lang="en-GB" sz="1600" b="1" i="1" dirty="0" err="1"/>
              <a:t>ho</a:t>
            </a:r>
            <a:r>
              <a:rPr lang="en-GB" sz="1600" b="1" i="1" dirty="0"/>
              <a:t> </a:t>
            </a:r>
            <a:r>
              <a:rPr lang="en-GB" sz="1600" b="1" i="1" dirty="0" err="1"/>
              <a:t>imparato</a:t>
            </a:r>
            <a:r>
              <a:rPr lang="en-GB" sz="1600" b="1" i="1" dirty="0"/>
              <a:t> come </a:t>
            </a:r>
            <a:r>
              <a:rPr lang="en-GB" sz="1600" b="1" i="1" dirty="0" err="1"/>
              <a:t>affrontarle</a:t>
            </a:r>
            <a:r>
              <a:rPr lang="en-GB" sz="1600" b="1" i="1" dirty="0"/>
              <a:t>. </a:t>
            </a:r>
            <a:r>
              <a:rPr lang="en-GB" sz="1600" b="1" i="1" dirty="0" err="1"/>
              <a:t>Ho</a:t>
            </a:r>
            <a:r>
              <a:rPr lang="en-GB" sz="1600" b="1" i="1" dirty="0"/>
              <a:t> </a:t>
            </a:r>
            <a:r>
              <a:rPr lang="en-GB" sz="1600" b="1" i="1" dirty="0" err="1"/>
              <a:t>cambiato</a:t>
            </a:r>
            <a:r>
              <a:rPr lang="en-GB" sz="1600" b="1" i="1" dirty="0"/>
              <a:t> </a:t>
            </a:r>
            <a:r>
              <a:rPr lang="en-GB" sz="1600" b="1" i="1" dirty="0" err="1"/>
              <a:t>il</a:t>
            </a:r>
            <a:r>
              <a:rPr lang="en-GB" sz="1600" b="1" i="1" dirty="0"/>
              <a:t> </a:t>
            </a:r>
            <a:r>
              <a:rPr lang="en-GB" sz="1600" b="1" i="1" dirty="0" err="1"/>
              <a:t>mio</a:t>
            </a:r>
            <a:r>
              <a:rPr lang="en-GB" sz="1600" b="1" i="1" dirty="0"/>
              <a:t> </a:t>
            </a:r>
            <a:r>
              <a:rPr lang="en-GB" sz="1600" b="1" i="1" dirty="0" err="1"/>
              <a:t>modo</a:t>
            </a:r>
            <a:r>
              <a:rPr lang="en-GB" sz="1600" b="1" i="1" dirty="0"/>
              <a:t> di </a:t>
            </a:r>
            <a:r>
              <a:rPr lang="en-GB" sz="1600" b="1" i="1" dirty="0" err="1"/>
              <a:t>pensare</a:t>
            </a:r>
            <a:r>
              <a:rPr lang="en-GB" sz="1600" b="1" i="1" dirty="0"/>
              <a:t>, mi ha </a:t>
            </a:r>
            <a:r>
              <a:rPr lang="en-GB" sz="1600" b="1" i="1" dirty="0" err="1"/>
              <a:t>reso</a:t>
            </a:r>
            <a:r>
              <a:rPr lang="en-GB" sz="1600" b="1" i="1" dirty="0"/>
              <a:t> </a:t>
            </a:r>
            <a:r>
              <a:rPr lang="en-GB" sz="1600" b="1" i="1" dirty="0" err="1"/>
              <a:t>più</a:t>
            </a:r>
            <a:r>
              <a:rPr lang="en-GB" sz="1600" b="1" i="1" dirty="0"/>
              <a:t> </a:t>
            </a:r>
            <a:r>
              <a:rPr lang="en-GB" sz="1600" b="1" i="1" dirty="0" err="1"/>
              <a:t>sicuro</a:t>
            </a:r>
            <a:r>
              <a:rPr lang="en-GB" sz="1600" b="1" i="1" dirty="0"/>
              <a:t> di me” </a:t>
            </a:r>
            <a:endParaRPr lang="en-GB" sz="1600" b="1" dirty="0"/>
          </a:p>
        </p:txBody>
      </p:sp>
      <p:pic>
        <p:nvPicPr>
          <p:cNvPr id="7" name="Picture 28" descr="coinheap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38702"/>
            <a:ext cx="2286000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792" y="3212976"/>
            <a:ext cx="3764268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20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 descr="SHEETsidebar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Box 6"/>
          <p:cNvSpPr txBox="1">
            <a:spLocks noChangeArrowheads="1"/>
          </p:cNvSpPr>
          <p:nvPr/>
        </p:nvSpPr>
        <p:spPr bwMode="auto">
          <a:xfrm>
            <a:off x="291710" y="241484"/>
            <a:ext cx="66817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b="1" dirty="0" err="1">
                <a:latin typeface="+mj-lt"/>
              </a:rPr>
              <a:t>Marchio</a:t>
            </a:r>
            <a:r>
              <a:rPr lang="en-US" sz="2800" b="1" dirty="0">
                <a:latin typeface="+mj-lt"/>
              </a:rPr>
              <a:t> &amp; </a:t>
            </a:r>
            <a:r>
              <a:rPr lang="en-US" sz="2800" b="1" dirty="0" err="1">
                <a:latin typeface="+mj-lt"/>
              </a:rPr>
              <a:t>Reputazione</a:t>
            </a:r>
            <a:endParaRPr lang="en-US" sz="2800" b="1" dirty="0">
              <a:latin typeface="+mj-lt"/>
            </a:endParaRP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251519" y="764704"/>
            <a:ext cx="6721979" cy="60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lvl="2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alt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Money Advice Service ha </a:t>
            </a:r>
            <a:r>
              <a:rPr lang="en-US" dirty="0" err="1"/>
              <a:t>valutato</a:t>
            </a:r>
            <a:r>
              <a:rPr lang="en-US" dirty="0"/>
              <a:t> Money Twist come </a:t>
            </a:r>
            <a:r>
              <a:rPr lang="en-US" dirty="0" err="1"/>
              <a:t>il</a:t>
            </a:r>
            <a:r>
              <a:rPr lang="en-US" dirty="0"/>
              <a:t> ‘</a:t>
            </a:r>
            <a:r>
              <a:rPr lang="en-US" b="1" dirty="0" err="1"/>
              <a:t>più</a:t>
            </a:r>
            <a:r>
              <a:rPr lang="en-US" b="1" dirty="0"/>
              <a:t> </a:t>
            </a:r>
            <a:r>
              <a:rPr lang="en-US" b="1" dirty="0" err="1"/>
              <a:t>efficace</a:t>
            </a:r>
            <a:r>
              <a:rPr lang="en-US" dirty="0"/>
              <a:t>' </a:t>
            </a:r>
            <a:r>
              <a:rPr lang="en-US" dirty="0" err="1"/>
              <a:t>intervento</a:t>
            </a:r>
            <a:r>
              <a:rPr lang="en-US" dirty="0"/>
              <a:t> di </a:t>
            </a:r>
            <a:r>
              <a:rPr lang="en-US" dirty="0" err="1"/>
              <a:t>educazione</a:t>
            </a:r>
            <a:r>
              <a:rPr lang="en-US" dirty="0"/>
              <a:t> </a:t>
            </a:r>
            <a:r>
              <a:rPr lang="en-US" dirty="0" err="1"/>
              <a:t>finanziaria</a:t>
            </a:r>
            <a:r>
              <a:rPr lang="en-US" dirty="0"/>
              <a:t> per I </a:t>
            </a:r>
            <a:r>
              <a:rPr lang="en-US" dirty="0" err="1"/>
              <a:t>giovani</a:t>
            </a:r>
            <a:r>
              <a:rPr lang="en-US" dirty="0"/>
              <a:t> </a:t>
            </a:r>
            <a:r>
              <a:rPr lang="en-US" dirty="0" err="1"/>
              <a:t>nelle</a:t>
            </a:r>
            <a:r>
              <a:rPr lang="en-US" dirty="0"/>
              <a:t> </a:t>
            </a:r>
            <a:r>
              <a:rPr lang="en-US" dirty="0" err="1"/>
              <a:t>scuole</a:t>
            </a:r>
            <a:r>
              <a:rPr lang="en-US" dirty="0"/>
              <a:t>.</a:t>
            </a: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 err="1"/>
              <a:t>Vinto</a:t>
            </a:r>
            <a:r>
              <a:rPr lang="en-GB" b="1" dirty="0"/>
              <a:t> </a:t>
            </a:r>
            <a:r>
              <a:rPr lang="en-GB" b="1" dirty="0" err="1"/>
              <a:t>il</a:t>
            </a:r>
            <a:r>
              <a:rPr lang="en-GB" b="1" dirty="0"/>
              <a:t> Children &amp; Young People Now Leaving Care Award 2015</a:t>
            </a:r>
            <a:r>
              <a:rPr lang="en-GB" dirty="0"/>
              <a:t>, </a:t>
            </a:r>
            <a:r>
              <a:rPr lang="en-GB" dirty="0" err="1"/>
              <a:t>riconoscendo</a:t>
            </a:r>
            <a:r>
              <a:rPr lang="en-GB" dirty="0"/>
              <a:t> </a:t>
            </a:r>
            <a:r>
              <a:rPr lang="en-GB" dirty="0" err="1"/>
              <a:t>il</a:t>
            </a:r>
            <a:r>
              <a:rPr lang="en-GB" dirty="0"/>
              <a:t> </a:t>
            </a:r>
            <a:r>
              <a:rPr lang="en-GB" dirty="0" err="1"/>
              <a:t>nostro</a:t>
            </a:r>
            <a:r>
              <a:rPr lang="en-GB" dirty="0"/>
              <a:t>  </a:t>
            </a:r>
            <a:r>
              <a:rPr lang="en-GB" dirty="0" err="1"/>
              <a:t>programma</a:t>
            </a:r>
            <a:r>
              <a:rPr lang="en-GB" dirty="0"/>
              <a:t> Money Works  come </a:t>
            </a:r>
            <a:r>
              <a:rPr lang="en-GB" dirty="0" err="1"/>
              <a:t>l’iniziativa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ha </a:t>
            </a:r>
            <a:r>
              <a:rPr lang="en-GB" dirty="0" err="1"/>
              <a:t>contribuito</a:t>
            </a:r>
            <a:r>
              <a:rPr lang="en-GB" dirty="0"/>
              <a:t> </a:t>
            </a:r>
            <a:r>
              <a:rPr lang="en-GB" dirty="0" err="1"/>
              <a:t>maggiormente</a:t>
            </a:r>
            <a:r>
              <a:rPr lang="en-GB" dirty="0"/>
              <a:t>  ad </a:t>
            </a:r>
            <a:r>
              <a:rPr lang="en-GB" dirty="0" err="1"/>
              <a:t>aiutare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giovani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</a:t>
            </a:r>
            <a:r>
              <a:rPr lang="en-GB" dirty="0" err="1"/>
              <a:t>passaggio</a:t>
            </a:r>
            <a:r>
              <a:rPr lang="en-GB" dirty="0"/>
              <a:t> </a:t>
            </a:r>
            <a:r>
              <a:rPr lang="en-GB" dirty="0" err="1"/>
              <a:t>all’età</a:t>
            </a:r>
            <a:r>
              <a:rPr lang="en-GB" dirty="0"/>
              <a:t> </a:t>
            </a:r>
            <a:r>
              <a:rPr lang="en-GB" dirty="0" err="1"/>
              <a:t>adulta</a:t>
            </a:r>
            <a:r>
              <a:rPr lang="en-GB" dirty="0"/>
              <a:t> con </a:t>
            </a:r>
            <a:r>
              <a:rPr lang="en-GB" dirty="0" err="1"/>
              <a:t>successo</a:t>
            </a:r>
            <a:r>
              <a:rPr lang="en-GB" dirty="0"/>
              <a:t> </a:t>
            </a:r>
            <a:r>
              <a:rPr lang="en-GB" dirty="0" err="1"/>
              <a:t>sostenendoli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</a:t>
            </a:r>
            <a:r>
              <a:rPr lang="en-GB" dirty="0" err="1"/>
              <a:t>ricerca</a:t>
            </a:r>
            <a:r>
              <a:rPr lang="en-GB" dirty="0"/>
              <a:t> di un </a:t>
            </a:r>
            <a:r>
              <a:rPr lang="en-GB" dirty="0" err="1"/>
              <a:t>alloggio</a:t>
            </a:r>
            <a:r>
              <a:rPr lang="en-GB" dirty="0"/>
              <a:t>, </a:t>
            </a:r>
            <a:r>
              <a:rPr lang="en-GB" dirty="0" err="1"/>
              <a:t>nelle</a:t>
            </a:r>
            <a:r>
              <a:rPr lang="en-GB" dirty="0"/>
              <a:t> </a:t>
            </a:r>
            <a:r>
              <a:rPr lang="en-GB" dirty="0" err="1"/>
              <a:t>cose</a:t>
            </a:r>
            <a:r>
              <a:rPr lang="en-GB" dirty="0"/>
              <a:t> </a:t>
            </a:r>
            <a:r>
              <a:rPr lang="en-GB" dirty="0" err="1"/>
              <a:t>riguardanti</a:t>
            </a:r>
            <a:r>
              <a:rPr lang="en-GB" dirty="0"/>
              <a:t> la salute, la casa, </a:t>
            </a:r>
            <a:r>
              <a:rPr lang="en-GB" dirty="0" err="1"/>
              <a:t>nei</a:t>
            </a:r>
            <a:r>
              <a:rPr lang="en-GB" dirty="0"/>
              <a:t> </a:t>
            </a:r>
            <a:r>
              <a:rPr lang="en-GB" dirty="0" err="1"/>
              <a:t>bisogni</a:t>
            </a:r>
            <a:r>
              <a:rPr lang="en-GB" dirty="0"/>
              <a:t> </a:t>
            </a:r>
            <a:r>
              <a:rPr lang="en-GB" dirty="0" err="1"/>
              <a:t>formativi</a:t>
            </a:r>
            <a:r>
              <a:rPr lang="en-GB" dirty="0"/>
              <a:t> e di </a:t>
            </a:r>
            <a:r>
              <a:rPr lang="en-GB" dirty="0" err="1"/>
              <a:t>lavoro</a:t>
            </a: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 err="1"/>
              <a:t>Vinto</a:t>
            </a:r>
            <a:r>
              <a:rPr lang="en-GB" b="1" dirty="0"/>
              <a:t> </a:t>
            </a:r>
            <a:r>
              <a:rPr lang="en-GB" b="1" dirty="0" err="1"/>
              <a:t>il</a:t>
            </a:r>
            <a:r>
              <a:rPr lang="en-GB" b="1" dirty="0"/>
              <a:t> Centre for Social Justice Award 2012</a:t>
            </a:r>
            <a:r>
              <a:rPr lang="en-GB" dirty="0"/>
              <a:t> per “</a:t>
            </a:r>
            <a:r>
              <a:rPr lang="en-GB" dirty="0" err="1"/>
              <a:t>Prevenzione</a:t>
            </a:r>
            <a:r>
              <a:rPr lang="en-GB" dirty="0"/>
              <a:t> del </a:t>
            </a:r>
            <a:r>
              <a:rPr lang="en-GB" dirty="0" err="1"/>
              <a:t>debito</a:t>
            </a:r>
            <a:r>
              <a:rPr lang="en-GB" dirty="0"/>
              <a:t>”, </a:t>
            </a:r>
            <a:r>
              <a:rPr lang="en-GB" dirty="0" err="1"/>
              <a:t>premiando</a:t>
            </a:r>
            <a:r>
              <a:rPr lang="en-GB" dirty="0"/>
              <a:t> </a:t>
            </a:r>
            <a:r>
              <a:rPr lang="en-GB" dirty="0" err="1"/>
              <a:t>il</a:t>
            </a:r>
            <a:r>
              <a:rPr lang="en-GB" dirty="0"/>
              <a:t> </a:t>
            </a:r>
            <a:r>
              <a:rPr lang="en-GB" dirty="0" err="1"/>
              <a:t>nostro</a:t>
            </a:r>
            <a:r>
              <a:rPr lang="en-GB" dirty="0"/>
              <a:t> </a:t>
            </a:r>
            <a:r>
              <a:rPr lang="en-GB" dirty="0" err="1"/>
              <a:t>lavoro</a:t>
            </a:r>
            <a:r>
              <a:rPr lang="en-GB" dirty="0"/>
              <a:t> </a:t>
            </a:r>
            <a:r>
              <a:rPr lang="en-GB" dirty="0" err="1"/>
              <a:t>nell’affrontare</a:t>
            </a:r>
            <a:r>
              <a:rPr lang="en-GB" dirty="0"/>
              <a:t>  le </a:t>
            </a:r>
            <a:r>
              <a:rPr lang="en-GB" dirty="0" err="1"/>
              <a:t>origini</a:t>
            </a:r>
            <a:r>
              <a:rPr lang="en-GB" dirty="0"/>
              <a:t> e le cause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povertà</a:t>
            </a:r>
            <a:r>
              <a:rPr lang="en-GB" dirty="0"/>
              <a:t>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69875" lvl="2" indent="-269875">
              <a:buFont typeface="Arial" panose="020B0604020202020204" pitchFamily="34" charset="0"/>
              <a:buChar char="•"/>
            </a:pPr>
            <a:r>
              <a:rPr lang="en-GB" dirty="0" err="1"/>
              <a:t>Riconosciuto</a:t>
            </a:r>
            <a:r>
              <a:rPr lang="en-GB" b="1" dirty="0"/>
              <a:t> No. 1 New Radical organisation </a:t>
            </a:r>
            <a:r>
              <a:rPr lang="en-GB" dirty="0"/>
              <a:t>dal  “The Observer &amp; NESTA”.</a:t>
            </a:r>
          </a:p>
          <a:p>
            <a:pPr marL="269875" lvl="2" indent="-269875">
              <a:buFont typeface="Arial" panose="020B0604020202020204" pitchFamily="34" charset="0"/>
              <a:buChar char="•"/>
            </a:pPr>
            <a:endParaRPr lang="en-GB" dirty="0"/>
          </a:p>
          <a:p>
            <a:pPr marL="269875" lvl="2" indent="-269875">
              <a:buFont typeface="Arial" panose="020B0604020202020204" pitchFamily="34" charset="0"/>
              <a:buChar char="•"/>
            </a:pPr>
            <a:r>
              <a:rPr lang="en-GB" dirty="0" err="1"/>
              <a:t>Vinto</a:t>
            </a:r>
            <a:r>
              <a:rPr lang="en-GB" b="1" dirty="0"/>
              <a:t> Project Oracle Evidence award</a:t>
            </a:r>
            <a:r>
              <a:rPr lang="en-GB" dirty="0"/>
              <a:t>, </a:t>
            </a:r>
            <a:r>
              <a:rPr lang="en-GB" dirty="0" err="1"/>
              <a:t>riconoscendo</a:t>
            </a:r>
            <a:r>
              <a:rPr lang="en-GB" dirty="0"/>
              <a:t> </a:t>
            </a:r>
            <a:r>
              <a:rPr lang="en-GB" dirty="0" err="1"/>
              <a:t>l’abilità</a:t>
            </a:r>
            <a:r>
              <a:rPr lang="en-GB" dirty="0"/>
              <a:t> di </a:t>
            </a:r>
            <a:r>
              <a:rPr lang="en-GB" dirty="0" err="1"/>
              <a:t>MyBnk</a:t>
            </a:r>
            <a:r>
              <a:rPr lang="en-GB" dirty="0"/>
              <a:t> di </a:t>
            </a:r>
            <a:r>
              <a:rPr lang="en-GB" dirty="0" err="1"/>
              <a:t>dimostrare</a:t>
            </a:r>
            <a:r>
              <a:rPr lang="en-GB" dirty="0"/>
              <a:t> </a:t>
            </a:r>
            <a:r>
              <a:rPr lang="en-GB" dirty="0" err="1"/>
              <a:t>l’efficacia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suoi</a:t>
            </a:r>
            <a:r>
              <a:rPr lang="en-GB" dirty="0"/>
              <a:t> </a:t>
            </a:r>
            <a:r>
              <a:rPr lang="en-GB" dirty="0" err="1"/>
              <a:t>programmi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0966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 descr="SHEETsidebar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Box 6"/>
          <p:cNvSpPr txBox="1">
            <a:spLocks noChangeArrowheads="1"/>
          </p:cNvSpPr>
          <p:nvPr/>
        </p:nvSpPr>
        <p:spPr bwMode="auto">
          <a:xfrm>
            <a:off x="291710" y="241484"/>
            <a:ext cx="66817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b="1" dirty="0">
                <a:latin typeface="+mj-lt"/>
              </a:rPr>
              <a:t>New </a:t>
            </a:r>
            <a:r>
              <a:rPr lang="en-US" sz="2800" b="1" dirty="0" err="1">
                <a:latin typeface="+mj-lt"/>
              </a:rPr>
              <a:t>programmes</a:t>
            </a:r>
            <a:endParaRPr lang="en-US" sz="2800" b="1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52328">
            <a:off x="-1195579" y="2394868"/>
            <a:ext cx="7602578" cy="47859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67744" y="3803561"/>
            <a:ext cx="50189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dirty="0"/>
          </a:p>
          <a:p>
            <a:endParaRPr lang="en-GB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65549">
            <a:off x="2952492" y="444078"/>
            <a:ext cx="4239155" cy="28565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936871">
            <a:off x="5125744" y="3167345"/>
            <a:ext cx="2403406" cy="49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9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9204" y="337074"/>
            <a:ext cx="67687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/>
              <a:t>Rimanete</a:t>
            </a:r>
            <a:r>
              <a:rPr lang="en-GB" sz="3200" b="1" dirty="0"/>
              <a:t> in </a:t>
            </a:r>
            <a:r>
              <a:rPr lang="en-GB" sz="3200" b="1" dirty="0" err="1"/>
              <a:t>contatto</a:t>
            </a:r>
            <a:r>
              <a:rPr lang="en-GB" sz="3200" b="1" dirty="0"/>
              <a:t> </a:t>
            </a:r>
          </a:p>
          <a:p>
            <a:pPr algn="ctr"/>
            <a:endParaRPr lang="en-GB" sz="3200" b="1" dirty="0"/>
          </a:p>
          <a:p>
            <a:pPr algn="ctr"/>
            <a:endParaRPr lang="en-GB" sz="3200" b="1" dirty="0"/>
          </a:p>
          <a:p>
            <a:pPr algn="ctr"/>
            <a:endParaRPr lang="en-GB" sz="3200" b="1" dirty="0"/>
          </a:p>
          <a:p>
            <a:pPr algn="ctr"/>
            <a:endParaRPr lang="en-GB" sz="3200" b="1" dirty="0"/>
          </a:p>
          <a:p>
            <a:pPr algn="ctr"/>
            <a:endParaRPr lang="en-GB" sz="3200" b="1" dirty="0"/>
          </a:p>
          <a:p>
            <a:pPr algn="ctr"/>
            <a:endParaRPr lang="en-GB" sz="3200" b="1" dirty="0"/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2843808" y="2052131"/>
            <a:ext cx="511256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n-US" sz="2000" b="1" dirty="0"/>
          </a:p>
          <a:p>
            <a:endParaRPr lang="en-US" sz="2000" dirty="0"/>
          </a:p>
          <a:p>
            <a:r>
              <a:rPr lang="en-US" sz="2000" dirty="0"/>
              <a:t>@MyBnk</a:t>
            </a:r>
          </a:p>
          <a:p>
            <a:r>
              <a:rPr lang="en-US" sz="2000" dirty="0"/>
              <a:t>       </a:t>
            </a:r>
          </a:p>
          <a:p>
            <a:r>
              <a:rPr lang="en-US" sz="2000" dirty="0"/>
              <a:t>    		</a:t>
            </a:r>
          </a:p>
          <a:p>
            <a:r>
              <a:rPr lang="en-US" sz="2000" dirty="0"/>
              <a:t> /MyBnk               </a:t>
            </a:r>
          </a:p>
          <a:p>
            <a:r>
              <a:rPr lang="en-US" sz="2000" dirty="0"/>
              <a:t>		</a:t>
            </a:r>
          </a:p>
          <a:p>
            <a:r>
              <a:rPr lang="en-US" sz="2000" dirty="0"/>
              <a:t>                                www.MyBnk.org</a:t>
            </a:r>
          </a:p>
          <a:p>
            <a:r>
              <a:rPr lang="en-US" sz="2000" dirty="0"/>
              <a:t>/MyBnk_			</a:t>
            </a:r>
          </a:p>
          <a:p>
            <a:endParaRPr lang="en-US" sz="2000" dirty="0"/>
          </a:p>
          <a:p>
            <a:pPr marL="457200" indent="-457200">
              <a:buFont typeface="+mj-lt"/>
              <a:buAutoNum type="arabicPeriod"/>
            </a:pPr>
            <a:endParaRPr lang="en-US" sz="2000" b="1" dirty="0"/>
          </a:p>
          <a:p>
            <a:endParaRPr lang="en-US" sz="2000" b="1" dirty="0"/>
          </a:p>
          <a:p>
            <a:pPr marL="457200" indent="-457200">
              <a:buFont typeface="+mj-lt"/>
              <a:buAutoNum type="arabicPeriod"/>
            </a:pPr>
            <a:endParaRPr lang="en-US" sz="2000" b="1" dirty="0"/>
          </a:p>
          <a:p>
            <a:endParaRPr lang="en-US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7232" y="2380336"/>
            <a:ext cx="876576" cy="8679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7232" y="3248281"/>
            <a:ext cx="980084" cy="9898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2658918"/>
            <a:ext cx="1589188" cy="1579193"/>
          </a:xfrm>
          <a:prstGeom prst="rect">
            <a:avLst/>
          </a:prstGeom>
        </p:spPr>
      </p:pic>
      <p:pic>
        <p:nvPicPr>
          <p:cNvPr id="4098" name="Picture 2" descr="Image result for instagram logo sketch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0234" y="4166044"/>
            <a:ext cx="1114079" cy="111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2619" y="854748"/>
            <a:ext cx="5918200" cy="15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9285" y="1203548"/>
            <a:ext cx="2880366" cy="95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211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7616</TotalTime>
  <Words>2610</Words>
  <Application>Microsoft Office PowerPoint</Application>
  <PresentationFormat>Presentazione su schermo (4:3)</PresentationFormat>
  <Paragraphs>213</Paragraphs>
  <Slides>14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MS PGothic</vt:lpstr>
      <vt:lpstr>Arial</vt:lpstr>
      <vt:lpstr>Calibri</vt:lpstr>
      <vt:lpstr>Wingdings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BoxMan</dc:creator>
  <cp:lastModifiedBy>Rita</cp:lastModifiedBy>
  <cp:revision>489</cp:revision>
  <cp:lastPrinted>2014-06-09T11:05:04Z</cp:lastPrinted>
  <dcterms:created xsi:type="dcterms:W3CDTF">2012-04-16T19:50:11Z</dcterms:created>
  <dcterms:modified xsi:type="dcterms:W3CDTF">2016-11-06T19:12:54Z</dcterms:modified>
</cp:coreProperties>
</file>